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Lst>
  <p:notesMasterIdLst>
    <p:notesMasterId r:id="rId19"/>
  </p:notesMasterIdLst>
  <p:handoutMasterIdLst>
    <p:handoutMasterId r:id="rId20"/>
  </p:handoutMasterIdLst>
  <p:sldIdLst>
    <p:sldId id="262" r:id="rId2"/>
    <p:sldId id="272" r:id="rId3"/>
    <p:sldId id="274" r:id="rId4"/>
    <p:sldId id="273" r:id="rId5"/>
    <p:sldId id="282" r:id="rId6"/>
    <p:sldId id="285" r:id="rId7"/>
    <p:sldId id="288" r:id="rId8"/>
    <p:sldId id="294" r:id="rId9"/>
    <p:sldId id="307" r:id="rId10"/>
    <p:sldId id="311" r:id="rId11"/>
    <p:sldId id="323" r:id="rId12"/>
    <p:sldId id="324" r:id="rId13"/>
    <p:sldId id="343" r:id="rId14"/>
    <p:sldId id="344" r:id="rId15"/>
    <p:sldId id="345" r:id="rId16"/>
    <p:sldId id="347" r:id="rId17"/>
    <p:sldId id="265" r:id="rId18"/>
  </p:sldIdLst>
  <p:sldSz cx="9144000" cy="6858000" type="screen4x3"/>
  <p:notesSz cx="6799263" cy="9929813"/>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14" y="78"/>
      </p:cViewPr>
      <p:guideLst>
        <p:guide orient="horz" pos="2160"/>
        <p:guide pos="2880"/>
      </p:guideLst>
    </p:cSldViewPr>
  </p:slideViewPr>
  <p:notesTextViewPr>
    <p:cViewPr>
      <p:scale>
        <a:sx n="1" d="1"/>
        <a:sy n="1" d="1"/>
      </p:scale>
      <p:origin x="0" y="0"/>
    </p:cViewPr>
  </p:notesTextViewPr>
  <p:notesViewPr>
    <p:cSldViewPr>
      <p:cViewPr varScale="1">
        <p:scale>
          <a:sx n="85" d="100"/>
          <a:sy n="85" d="100"/>
        </p:scale>
        <p:origin x="-3786" y="-96"/>
      </p:cViewPr>
      <p:guideLst>
        <p:guide orient="horz" pos="3128"/>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558B7F-CACD-4C23-80A4-D7136F36DBC9}" type="doc">
      <dgm:prSet loTypeId="urn:microsoft.com/office/officeart/2005/8/layout/process1" loCatId="process" qsTypeId="urn:microsoft.com/office/officeart/2005/8/quickstyle/simple4" qsCatId="simple" csTypeId="urn:microsoft.com/office/officeart/2005/8/colors/accent1_2" csCatId="accent1" phldr="1"/>
      <dgm:spPr/>
    </dgm:pt>
    <dgm:pt modelId="{074BDA35-B28D-43DE-82BE-8D3779ADBC23}">
      <dgm:prSet phldrT="[Text]"/>
      <dgm:spPr/>
      <dgm:t>
        <a:bodyPr/>
        <a:lstStyle/>
        <a:p>
          <a:r>
            <a:rPr lang="de-DE" dirty="0"/>
            <a:t>Political Imperatives</a:t>
          </a:r>
        </a:p>
      </dgm:t>
    </dgm:pt>
    <dgm:pt modelId="{D4E4368C-AD28-4464-B1B6-A50E2698B5D9}" type="parTrans" cxnId="{4E0F878B-D05E-4FF1-835C-9FDDFFCE4B96}">
      <dgm:prSet/>
      <dgm:spPr/>
      <dgm:t>
        <a:bodyPr/>
        <a:lstStyle/>
        <a:p>
          <a:endParaRPr lang="de-DE"/>
        </a:p>
      </dgm:t>
    </dgm:pt>
    <dgm:pt modelId="{8331EFA6-517D-4465-8565-7378F649DEEC}" type="sibTrans" cxnId="{4E0F878B-D05E-4FF1-835C-9FDDFFCE4B96}">
      <dgm:prSet/>
      <dgm:spPr/>
      <dgm:t>
        <a:bodyPr/>
        <a:lstStyle/>
        <a:p>
          <a:endParaRPr lang="de-DE"/>
        </a:p>
      </dgm:t>
    </dgm:pt>
    <dgm:pt modelId="{B0D9ABFC-C583-4C3A-81FE-C072DB13164F}">
      <dgm:prSet phldrT="[Text]"/>
      <dgm:spPr/>
      <dgm:t>
        <a:bodyPr/>
        <a:lstStyle/>
        <a:p>
          <a:r>
            <a:rPr lang="de-DE" dirty="0" err="1"/>
            <a:t>Policies</a:t>
          </a:r>
          <a:endParaRPr lang="de-DE" dirty="0"/>
        </a:p>
      </dgm:t>
    </dgm:pt>
    <dgm:pt modelId="{27D2B64B-0125-4D50-BDD5-B46B32883093}" type="parTrans" cxnId="{50C3F644-8BC9-46BA-809B-952A5DFEDD37}">
      <dgm:prSet/>
      <dgm:spPr/>
      <dgm:t>
        <a:bodyPr/>
        <a:lstStyle/>
        <a:p>
          <a:endParaRPr lang="de-DE"/>
        </a:p>
      </dgm:t>
    </dgm:pt>
    <dgm:pt modelId="{0C8A02B5-1663-49E1-BB67-1732E62F49F2}" type="sibTrans" cxnId="{50C3F644-8BC9-46BA-809B-952A5DFEDD37}">
      <dgm:prSet/>
      <dgm:spPr/>
      <dgm:t>
        <a:bodyPr/>
        <a:lstStyle/>
        <a:p>
          <a:endParaRPr lang="de-DE"/>
        </a:p>
      </dgm:t>
    </dgm:pt>
    <dgm:pt modelId="{F4BA0057-B238-42B9-9DDA-E126FC76CB37}">
      <dgm:prSet phldrT="[Text]"/>
      <dgm:spPr/>
      <dgm:t>
        <a:bodyPr/>
        <a:lstStyle/>
        <a:p>
          <a:r>
            <a:rPr lang="de-DE" dirty="0"/>
            <a:t>Future of Mobility</a:t>
          </a:r>
        </a:p>
      </dgm:t>
    </dgm:pt>
    <dgm:pt modelId="{A7BCAEC9-559A-4D1A-BAFA-0BCD612C886B}" type="parTrans" cxnId="{12D3CAFB-7B46-460A-BF38-422498F866B3}">
      <dgm:prSet/>
      <dgm:spPr/>
      <dgm:t>
        <a:bodyPr/>
        <a:lstStyle/>
        <a:p>
          <a:endParaRPr lang="de-DE"/>
        </a:p>
      </dgm:t>
    </dgm:pt>
    <dgm:pt modelId="{862CAF5B-8B05-44A0-B64E-3A905F8470EF}" type="sibTrans" cxnId="{12D3CAFB-7B46-460A-BF38-422498F866B3}">
      <dgm:prSet/>
      <dgm:spPr/>
      <dgm:t>
        <a:bodyPr/>
        <a:lstStyle/>
        <a:p>
          <a:endParaRPr lang="de-DE"/>
        </a:p>
      </dgm:t>
    </dgm:pt>
    <dgm:pt modelId="{8D2053BA-B566-4A46-AAE2-875FB0130210}" type="pres">
      <dgm:prSet presAssocID="{94558B7F-CACD-4C23-80A4-D7136F36DBC9}" presName="Name0" presStyleCnt="0">
        <dgm:presLayoutVars>
          <dgm:dir/>
          <dgm:resizeHandles val="exact"/>
        </dgm:presLayoutVars>
      </dgm:prSet>
      <dgm:spPr/>
    </dgm:pt>
    <dgm:pt modelId="{1F32F1AA-7A86-4588-8F71-59E367473D39}" type="pres">
      <dgm:prSet presAssocID="{074BDA35-B28D-43DE-82BE-8D3779ADBC23}" presName="node" presStyleLbl="node1" presStyleIdx="0" presStyleCnt="3" custLinFactNeighborX="-61214" custLinFactNeighborY="619">
        <dgm:presLayoutVars>
          <dgm:bulletEnabled val="1"/>
        </dgm:presLayoutVars>
      </dgm:prSet>
      <dgm:spPr/>
      <dgm:t>
        <a:bodyPr/>
        <a:lstStyle/>
        <a:p>
          <a:endParaRPr lang="en-GB"/>
        </a:p>
      </dgm:t>
    </dgm:pt>
    <dgm:pt modelId="{C7F035B8-FB13-4197-A0C0-66013A78A40A}" type="pres">
      <dgm:prSet presAssocID="{8331EFA6-517D-4465-8565-7378F649DEEC}" presName="sibTrans" presStyleLbl="sibTrans2D1" presStyleIdx="0" presStyleCnt="2"/>
      <dgm:spPr/>
      <dgm:t>
        <a:bodyPr/>
        <a:lstStyle/>
        <a:p>
          <a:endParaRPr lang="en-GB"/>
        </a:p>
      </dgm:t>
    </dgm:pt>
    <dgm:pt modelId="{3B28A612-1D53-4D48-9AF5-BD6A94A0257D}" type="pres">
      <dgm:prSet presAssocID="{8331EFA6-517D-4465-8565-7378F649DEEC}" presName="connectorText" presStyleLbl="sibTrans2D1" presStyleIdx="0" presStyleCnt="2"/>
      <dgm:spPr/>
      <dgm:t>
        <a:bodyPr/>
        <a:lstStyle/>
        <a:p>
          <a:endParaRPr lang="en-GB"/>
        </a:p>
      </dgm:t>
    </dgm:pt>
    <dgm:pt modelId="{6ED61D22-25C0-40D6-AAEC-1618BFFA145C}" type="pres">
      <dgm:prSet presAssocID="{B0D9ABFC-C583-4C3A-81FE-C072DB13164F}" presName="node" presStyleLbl="node1" presStyleIdx="1" presStyleCnt="3" custLinFactNeighborY="8156">
        <dgm:presLayoutVars>
          <dgm:bulletEnabled val="1"/>
        </dgm:presLayoutVars>
      </dgm:prSet>
      <dgm:spPr/>
      <dgm:t>
        <a:bodyPr/>
        <a:lstStyle/>
        <a:p>
          <a:endParaRPr lang="en-GB"/>
        </a:p>
      </dgm:t>
    </dgm:pt>
    <dgm:pt modelId="{9FDCED2A-342B-4DB8-BBE8-E13890F68669}" type="pres">
      <dgm:prSet presAssocID="{0C8A02B5-1663-49E1-BB67-1732E62F49F2}" presName="sibTrans" presStyleLbl="sibTrans2D1" presStyleIdx="1" presStyleCnt="2"/>
      <dgm:spPr/>
      <dgm:t>
        <a:bodyPr/>
        <a:lstStyle/>
        <a:p>
          <a:endParaRPr lang="en-GB"/>
        </a:p>
      </dgm:t>
    </dgm:pt>
    <dgm:pt modelId="{CD52E2D4-1E79-494D-8B64-302A0B138110}" type="pres">
      <dgm:prSet presAssocID="{0C8A02B5-1663-49E1-BB67-1732E62F49F2}" presName="connectorText" presStyleLbl="sibTrans2D1" presStyleIdx="1" presStyleCnt="2"/>
      <dgm:spPr/>
      <dgm:t>
        <a:bodyPr/>
        <a:lstStyle/>
        <a:p>
          <a:endParaRPr lang="en-GB"/>
        </a:p>
      </dgm:t>
    </dgm:pt>
    <dgm:pt modelId="{63FE5427-52A9-4171-8A29-76A9CE06FC2D}" type="pres">
      <dgm:prSet presAssocID="{F4BA0057-B238-42B9-9DDA-E126FC76CB37}" presName="node" presStyleLbl="node1" presStyleIdx="2" presStyleCnt="3">
        <dgm:presLayoutVars>
          <dgm:bulletEnabled val="1"/>
        </dgm:presLayoutVars>
      </dgm:prSet>
      <dgm:spPr/>
      <dgm:t>
        <a:bodyPr/>
        <a:lstStyle/>
        <a:p>
          <a:endParaRPr lang="en-GB"/>
        </a:p>
      </dgm:t>
    </dgm:pt>
  </dgm:ptLst>
  <dgm:cxnLst>
    <dgm:cxn modelId="{34DF97AA-0E8E-4FB2-B861-BDF4AEA37560}" type="presOf" srcId="{0C8A02B5-1663-49E1-BB67-1732E62F49F2}" destId="{9FDCED2A-342B-4DB8-BBE8-E13890F68669}" srcOrd="0" destOrd="0" presId="urn:microsoft.com/office/officeart/2005/8/layout/process1"/>
    <dgm:cxn modelId="{D5E0D015-CE2F-447F-96C2-27DAF0CC0B5E}" type="presOf" srcId="{B0D9ABFC-C583-4C3A-81FE-C072DB13164F}" destId="{6ED61D22-25C0-40D6-AAEC-1618BFFA145C}" srcOrd="0" destOrd="0" presId="urn:microsoft.com/office/officeart/2005/8/layout/process1"/>
    <dgm:cxn modelId="{E9135E82-9D6E-455F-8E9C-008F8DA201B3}" type="presOf" srcId="{0C8A02B5-1663-49E1-BB67-1732E62F49F2}" destId="{CD52E2D4-1E79-494D-8B64-302A0B138110}" srcOrd="1" destOrd="0" presId="urn:microsoft.com/office/officeart/2005/8/layout/process1"/>
    <dgm:cxn modelId="{50C3F644-8BC9-46BA-809B-952A5DFEDD37}" srcId="{94558B7F-CACD-4C23-80A4-D7136F36DBC9}" destId="{B0D9ABFC-C583-4C3A-81FE-C072DB13164F}" srcOrd="1" destOrd="0" parTransId="{27D2B64B-0125-4D50-BDD5-B46B32883093}" sibTransId="{0C8A02B5-1663-49E1-BB67-1732E62F49F2}"/>
    <dgm:cxn modelId="{32E21349-8F17-4AB5-92A9-6D09B28B73B4}" type="presOf" srcId="{8331EFA6-517D-4465-8565-7378F649DEEC}" destId="{3B28A612-1D53-4D48-9AF5-BD6A94A0257D}" srcOrd="1" destOrd="0" presId="urn:microsoft.com/office/officeart/2005/8/layout/process1"/>
    <dgm:cxn modelId="{AAFB5755-5F6A-4393-A7EC-C2B114F41928}" type="presOf" srcId="{94558B7F-CACD-4C23-80A4-D7136F36DBC9}" destId="{8D2053BA-B566-4A46-AAE2-875FB0130210}" srcOrd="0" destOrd="0" presId="urn:microsoft.com/office/officeart/2005/8/layout/process1"/>
    <dgm:cxn modelId="{12D3CAFB-7B46-460A-BF38-422498F866B3}" srcId="{94558B7F-CACD-4C23-80A4-D7136F36DBC9}" destId="{F4BA0057-B238-42B9-9DDA-E126FC76CB37}" srcOrd="2" destOrd="0" parTransId="{A7BCAEC9-559A-4D1A-BAFA-0BCD612C886B}" sibTransId="{862CAF5B-8B05-44A0-B64E-3A905F8470EF}"/>
    <dgm:cxn modelId="{E9FB70FF-C4A9-448F-9C67-6AF0E3DEE083}" type="presOf" srcId="{074BDA35-B28D-43DE-82BE-8D3779ADBC23}" destId="{1F32F1AA-7A86-4588-8F71-59E367473D39}" srcOrd="0" destOrd="0" presId="urn:microsoft.com/office/officeart/2005/8/layout/process1"/>
    <dgm:cxn modelId="{4E0F878B-D05E-4FF1-835C-9FDDFFCE4B96}" srcId="{94558B7F-CACD-4C23-80A4-D7136F36DBC9}" destId="{074BDA35-B28D-43DE-82BE-8D3779ADBC23}" srcOrd="0" destOrd="0" parTransId="{D4E4368C-AD28-4464-B1B6-A50E2698B5D9}" sibTransId="{8331EFA6-517D-4465-8565-7378F649DEEC}"/>
    <dgm:cxn modelId="{EC16C7AA-A9AE-4F18-9908-D26269A09401}" type="presOf" srcId="{8331EFA6-517D-4465-8565-7378F649DEEC}" destId="{C7F035B8-FB13-4197-A0C0-66013A78A40A}" srcOrd="0" destOrd="0" presId="urn:microsoft.com/office/officeart/2005/8/layout/process1"/>
    <dgm:cxn modelId="{E7C7C698-BB72-4BCD-8AE8-7A790D7DFBB8}" type="presOf" srcId="{F4BA0057-B238-42B9-9DDA-E126FC76CB37}" destId="{63FE5427-52A9-4171-8A29-76A9CE06FC2D}" srcOrd="0" destOrd="0" presId="urn:microsoft.com/office/officeart/2005/8/layout/process1"/>
    <dgm:cxn modelId="{D9EBBA1F-995C-4E3D-8822-B07251731192}" type="presParOf" srcId="{8D2053BA-B566-4A46-AAE2-875FB0130210}" destId="{1F32F1AA-7A86-4588-8F71-59E367473D39}" srcOrd="0" destOrd="0" presId="urn:microsoft.com/office/officeart/2005/8/layout/process1"/>
    <dgm:cxn modelId="{2A4DFEFC-8326-4E68-926D-BE7D4CC00D80}" type="presParOf" srcId="{8D2053BA-B566-4A46-AAE2-875FB0130210}" destId="{C7F035B8-FB13-4197-A0C0-66013A78A40A}" srcOrd="1" destOrd="0" presId="urn:microsoft.com/office/officeart/2005/8/layout/process1"/>
    <dgm:cxn modelId="{50A024E8-CE81-4079-BB99-B4FC325401A1}" type="presParOf" srcId="{C7F035B8-FB13-4197-A0C0-66013A78A40A}" destId="{3B28A612-1D53-4D48-9AF5-BD6A94A0257D}" srcOrd="0" destOrd="0" presId="urn:microsoft.com/office/officeart/2005/8/layout/process1"/>
    <dgm:cxn modelId="{14FDA839-2E42-4CB3-B438-95E1ABD4ECAB}" type="presParOf" srcId="{8D2053BA-B566-4A46-AAE2-875FB0130210}" destId="{6ED61D22-25C0-40D6-AAEC-1618BFFA145C}" srcOrd="2" destOrd="0" presId="urn:microsoft.com/office/officeart/2005/8/layout/process1"/>
    <dgm:cxn modelId="{1B7C07D3-C232-43E3-A9FC-C8EC6ACD2D58}" type="presParOf" srcId="{8D2053BA-B566-4A46-AAE2-875FB0130210}" destId="{9FDCED2A-342B-4DB8-BBE8-E13890F68669}" srcOrd="3" destOrd="0" presId="urn:microsoft.com/office/officeart/2005/8/layout/process1"/>
    <dgm:cxn modelId="{E348445C-9DEC-4391-AE33-9C7005E79B01}" type="presParOf" srcId="{9FDCED2A-342B-4DB8-BBE8-E13890F68669}" destId="{CD52E2D4-1E79-494D-8B64-302A0B138110}" srcOrd="0" destOrd="0" presId="urn:microsoft.com/office/officeart/2005/8/layout/process1"/>
    <dgm:cxn modelId="{E502EB05-5555-4C76-8FA7-A7984A86D404}" type="presParOf" srcId="{8D2053BA-B566-4A46-AAE2-875FB0130210}" destId="{63FE5427-52A9-4171-8A29-76A9CE06FC2D}"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43BB733-535F-4234-984A-4CB31B22EC07}" type="doc">
      <dgm:prSet loTypeId="urn:microsoft.com/office/officeart/2005/8/layout/radial3" loCatId="relationship" qsTypeId="urn:microsoft.com/office/officeart/2005/8/quickstyle/simple1" qsCatId="simple" csTypeId="urn:microsoft.com/office/officeart/2005/8/colors/accent1_4" csCatId="accent1" phldr="1"/>
      <dgm:spPr/>
      <dgm:t>
        <a:bodyPr/>
        <a:lstStyle/>
        <a:p>
          <a:endParaRPr lang="de-DE"/>
        </a:p>
      </dgm:t>
    </dgm:pt>
    <dgm:pt modelId="{800EC941-B30A-4F2B-9CDD-974790B8475F}">
      <dgm:prSet phldrT="[Text]"/>
      <dgm:spPr/>
      <dgm:t>
        <a:bodyPr/>
        <a:lstStyle/>
        <a:p>
          <a:r>
            <a:rPr lang="de-DE" b="1" dirty="0" err="1"/>
            <a:t>Objectives</a:t>
          </a:r>
          <a:endParaRPr lang="de-DE" b="1" dirty="0"/>
        </a:p>
        <a:p>
          <a:r>
            <a:rPr lang="de-DE" b="1" dirty="0"/>
            <a:t>T 2.3</a:t>
          </a:r>
        </a:p>
      </dgm:t>
    </dgm:pt>
    <dgm:pt modelId="{6558F548-B352-4205-91E7-113F6D6F88F6}" type="parTrans" cxnId="{FCAA5080-9A8F-462D-BE92-7C417E94DF51}">
      <dgm:prSet/>
      <dgm:spPr/>
      <dgm:t>
        <a:bodyPr/>
        <a:lstStyle/>
        <a:p>
          <a:endParaRPr lang="de-DE"/>
        </a:p>
      </dgm:t>
    </dgm:pt>
    <dgm:pt modelId="{768BE4E5-AA7D-4289-9193-36A5B27B7B26}" type="sibTrans" cxnId="{FCAA5080-9A8F-462D-BE92-7C417E94DF51}">
      <dgm:prSet/>
      <dgm:spPr/>
      <dgm:t>
        <a:bodyPr/>
        <a:lstStyle/>
        <a:p>
          <a:endParaRPr lang="de-DE"/>
        </a:p>
      </dgm:t>
    </dgm:pt>
    <dgm:pt modelId="{6990F038-1F43-4121-9CBC-AB045D8AB83D}">
      <dgm:prSet phldrT="[Text]"/>
      <dgm:spPr/>
      <dgm:t>
        <a:bodyPr/>
        <a:lstStyle/>
        <a:p>
          <a:r>
            <a:rPr lang="de-DE" b="1" dirty="0"/>
            <a:t>1. </a:t>
          </a:r>
          <a:r>
            <a:rPr lang="de-DE" b="1" dirty="0" err="1"/>
            <a:t>Identification</a:t>
          </a:r>
          <a:r>
            <a:rPr lang="de-DE" b="1" dirty="0"/>
            <a:t> PIs </a:t>
          </a:r>
          <a:r>
            <a:rPr lang="de-DE" dirty="0"/>
            <a:t>(Europe)</a:t>
          </a:r>
        </a:p>
      </dgm:t>
    </dgm:pt>
    <dgm:pt modelId="{9C0A2E89-4909-492A-98BC-A7184919F87C}" type="parTrans" cxnId="{8A03F287-5452-4475-AEEF-EAD0C1D9B4B5}">
      <dgm:prSet/>
      <dgm:spPr/>
      <dgm:t>
        <a:bodyPr/>
        <a:lstStyle/>
        <a:p>
          <a:endParaRPr lang="de-DE"/>
        </a:p>
      </dgm:t>
    </dgm:pt>
    <dgm:pt modelId="{BC588DE8-83BD-47B6-8E82-EA1171C6E8D7}" type="sibTrans" cxnId="{8A03F287-5452-4475-AEEF-EAD0C1D9B4B5}">
      <dgm:prSet/>
      <dgm:spPr/>
      <dgm:t>
        <a:bodyPr/>
        <a:lstStyle/>
        <a:p>
          <a:endParaRPr lang="de-DE"/>
        </a:p>
      </dgm:t>
    </dgm:pt>
    <dgm:pt modelId="{D2404227-768B-4296-9376-0ADABB65FFFE}">
      <dgm:prSet phldrT="[Text]"/>
      <dgm:spPr/>
      <dgm:t>
        <a:bodyPr/>
        <a:lstStyle/>
        <a:p>
          <a:r>
            <a:rPr lang="de-DE" b="1" dirty="0"/>
            <a:t>2. </a:t>
          </a:r>
          <a:r>
            <a:rPr lang="de-DE" b="1" dirty="0" err="1"/>
            <a:t>Identification</a:t>
          </a:r>
          <a:r>
            <a:rPr lang="de-DE" b="1" dirty="0"/>
            <a:t> PIs</a:t>
          </a:r>
          <a:r>
            <a:rPr lang="de-DE" dirty="0"/>
            <a:t> (outside Europe)</a:t>
          </a:r>
        </a:p>
      </dgm:t>
    </dgm:pt>
    <dgm:pt modelId="{7102AEFD-01E8-475C-80E9-738FD857D8D8}" type="parTrans" cxnId="{D5F4F1D5-382D-415E-B834-2244FBC7B9C7}">
      <dgm:prSet/>
      <dgm:spPr/>
      <dgm:t>
        <a:bodyPr/>
        <a:lstStyle/>
        <a:p>
          <a:endParaRPr lang="de-DE"/>
        </a:p>
      </dgm:t>
    </dgm:pt>
    <dgm:pt modelId="{78F532C7-69FC-49F0-BEF3-2471FB6F950F}" type="sibTrans" cxnId="{D5F4F1D5-382D-415E-B834-2244FBC7B9C7}">
      <dgm:prSet/>
      <dgm:spPr/>
      <dgm:t>
        <a:bodyPr/>
        <a:lstStyle/>
        <a:p>
          <a:endParaRPr lang="de-DE"/>
        </a:p>
      </dgm:t>
    </dgm:pt>
    <dgm:pt modelId="{7BEE343B-F195-4666-AC30-5B6EEA919702}">
      <dgm:prSet phldrT="[Text]"/>
      <dgm:spPr/>
      <dgm:t>
        <a:bodyPr/>
        <a:lstStyle/>
        <a:p>
          <a:r>
            <a:rPr lang="de-DE" b="1" dirty="0"/>
            <a:t>3. </a:t>
          </a:r>
          <a:r>
            <a:rPr lang="de-DE" b="1" dirty="0" err="1"/>
            <a:t>Comparison</a:t>
          </a:r>
          <a:r>
            <a:rPr lang="de-DE" b="1" dirty="0"/>
            <a:t> PIs</a:t>
          </a:r>
        </a:p>
      </dgm:t>
    </dgm:pt>
    <dgm:pt modelId="{1121DDA9-D6C9-4AFE-A8E1-241F12A41CDC}" type="parTrans" cxnId="{CB33D78B-FDA5-4EC2-A7A6-D67BFC82FD49}">
      <dgm:prSet/>
      <dgm:spPr/>
      <dgm:t>
        <a:bodyPr/>
        <a:lstStyle/>
        <a:p>
          <a:endParaRPr lang="de-DE"/>
        </a:p>
      </dgm:t>
    </dgm:pt>
    <dgm:pt modelId="{BEDB6ECE-B880-41A4-98C5-BDE233386026}" type="sibTrans" cxnId="{CB33D78B-FDA5-4EC2-A7A6-D67BFC82FD49}">
      <dgm:prSet/>
      <dgm:spPr/>
      <dgm:t>
        <a:bodyPr/>
        <a:lstStyle/>
        <a:p>
          <a:endParaRPr lang="de-DE"/>
        </a:p>
      </dgm:t>
    </dgm:pt>
    <dgm:pt modelId="{58D8CAF0-591A-494A-8F35-63117A2A9E27}">
      <dgm:prSet phldrT="[Text]"/>
      <dgm:spPr/>
      <dgm:t>
        <a:bodyPr/>
        <a:lstStyle/>
        <a:p>
          <a:r>
            <a:rPr lang="de-DE" b="1" dirty="0"/>
            <a:t>4. </a:t>
          </a:r>
          <a:r>
            <a:rPr lang="de-DE" b="1" dirty="0" err="1"/>
            <a:t>Identification</a:t>
          </a:r>
          <a:r>
            <a:rPr lang="de-DE" b="1" dirty="0"/>
            <a:t> of the </a:t>
          </a:r>
          <a:r>
            <a:rPr lang="de-DE" b="1" dirty="0" err="1"/>
            <a:t>most</a:t>
          </a:r>
          <a:r>
            <a:rPr lang="de-DE" b="1" dirty="0"/>
            <a:t> relevant PIs</a:t>
          </a:r>
        </a:p>
      </dgm:t>
    </dgm:pt>
    <dgm:pt modelId="{70F8D7F6-6FD1-42F0-806A-0BC4125FD525}" type="parTrans" cxnId="{6883CD56-F382-43DA-B9C1-F48C6A33414B}">
      <dgm:prSet/>
      <dgm:spPr/>
      <dgm:t>
        <a:bodyPr/>
        <a:lstStyle/>
        <a:p>
          <a:endParaRPr lang="de-DE"/>
        </a:p>
      </dgm:t>
    </dgm:pt>
    <dgm:pt modelId="{F9210651-52D1-4C26-9754-50804B1ACAB1}" type="sibTrans" cxnId="{6883CD56-F382-43DA-B9C1-F48C6A33414B}">
      <dgm:prSet/>
      <dgm:spPr/>
      <dgm:t>
        <a:bodyPr/>
        <a:lstStyle/>
        <a:p>
          <a:endParaRPr lang="de-DE"/>
        </a:p>
      </dgm:t>
    </dgm:pt>
    <dgm:pt modelId="{F62E1054-1854-48A1-9A52-73A811FA5A70}" type="pres">
      <dgm:prSet presAssocID="{C43BB733-535F-4234-984A-4CB31B22EC07}" presName="composite" presStyleCnt="0">
        <dgm:presLayoutVars>
          <dgm:chMax val="1"/>
          <dgm:dir/>
          <dgm:resizeHandles val="exact"/>
        </dgm:presLayoutVars>
      </dgm:prSet>
      <dgm:spPr/>
      <dgm:t>
        <a:bodyPr/>
        <a:lstStyle/>
        <a:p>
          <a:endParaRPr lang="en-GB"/>
        </a:p>
      </dgm:t>
    </dgm:pt>
    <dgm:pt modelId="{CF164026-FC07-4A3E-9161-C713BE3C380C}" type="pres">
      <dgm:prSet presAssocID="{C43BB733-535F-4234-984A-4CB31B22EC07}" presName="radial" presStyleCnt="0">
        <dgm:presLayoutVars>
          <dgm:animLvl val="ctr"/>
        </dgm:presLayoutVars>
      </dgm:prSet>
      <dgm:spPr/>
    </dgm:pt>
    <dgm:pt modelId="{061EAF29-4E3F-4C69-A147-FE9BE4D75F10}" type="pres">
      <dgm:prSet presAssocID="{800EC941-B30A-4F2B-9CDD-974790B8475F}" presName="centerShape" presStyleLbl="vennNode1" presStyleIdx="0" presStyleCnt="5"/>
      <dgm:spPr/>
      <dgm:t>
        <a:bodyPr/>
        <a:lstStyle/>
        <a:p>
          <a:endParaRPr lang="en-GB"/>
        </a:p>
      </dgm:t>
    </dgm:pt>
    <dgm:pt modelId="{600B0EE7-FF02-427C-A66B-C3649B397302}" type="pres">
      <dgm:prSet presAssocID="{6990F038-1F43-4121-9CBC-AB045D8AB83D}" presName="node" presStyleLbl="vennNode1" presStyleIdx="1" presStyleCnt="5">
        <dgm:presLayoutVars>
          <dgm:bulletEnabled val="1"/>
        </dgm:presLayoutVars>
      </dgm:prSet>
      <dgm:spPr/>
      <dgm:t>
        <a:bodyPr/>
        <a:lstStyle/>
        <a:p>
          <a:endParaRPr lang="en-GB"/>
        </a:p>
      </dgm:t>
    </dgm:pt>
    <dgm:pt modelId="{70C525C4-D696-46AA-8A3D-86A191167832}" type="pres">
      <dgm:prSet presAssocID="{D2404227-768B-4296-9376-0ADABB65FFFE}" presName="node" presStyleLbl="vennNode1" presStyleIdx="2" presStyleCnt="5">
        <dgm:presLayoutVars>
          <dgm:bulletEnabled val="1"/>
        </dgm:presLayoutVars>
      </dgm:prSet>
      <dgm:spPr/>
      <dgm:t>
        <a:bodyPr/>
        <a:lstStyle/>
        <a:p>
          <a:endParaRPr lang="en-GB"/>
        </a:p>
      </dgm:t>
    </dgm:pt>
    <dgm:pt modelId="{E86C58A7-29BA-436E-A006-B6442C5D09EE}" type="pres">
      <dgm:prSet presAssocID="{7BEE343B-F195-4666-AC30-5B6EEA919702}" presName="node" presStyleLbl="vennNode1" presStyleIdx="3" presStyleCnt="5">
        <dgm:presLayoutVars>
          <dgm:bulletEnabled val="1"/>
        </dgm:presLayoutVars>
      </dgm:prSet>
      <dgm:spPr/>
      <dgm:t>
        <a:bodyPr/>
        <a:lstStyle/>
        <a:p>
          <a:endParaRPr lang="en-GB"/>
        </a:p>
      </dgm:t>
    </dgm:pt>
    <dgm:pt modelId="{F6BE7587-25AC-4014-8B50-645828F0D2C3}" type="pres">
      <dgm:prSet presAssocID="{58D8CAF0-591A-494A-8F35-63117A2A9E27}" presName="node" presStyleLbl="vennNode1" presStyleIdx="4" presStyleCnt="5">
        <dgm:presLayoutVars>
          <dgm:bulletEnabled val="1"/>
        </dgm:presLayoutVars>
      </dgm:prSet>
      <dgm:spPr/>
      <dgm:t>
        <a:bodyPr/>
        <a:lstStyle/>
        <a:p>
          <a:endParaRPr lang="en-GB"/>
        </a:p>
      </dgm:t>
    </dgm:pt>
  </dgm:ptLst>
  <dgm:cxnLst>
    <dgm:cxn modelId="{FA41693A-13B5-413F-A95E-BE429E6BC116}" type="presOf" srcId="{C43BB733-535F-4234-984A-4CB31B22EC07}" destId="{F62E1054-1854-48A1-9A52-73A811FA5A70}" srcOrd="0" destOrd="0" presId="urn:microsoft.com/office/officeart/2005/8/layout/radial3"/>
    <dgm:cxn modelId="{6DB6D5E5-95AE-49AC-BE2D-D4F143EE6A50}" type="presOf" srcId="{7BEE343B-F195-4666-AC30-5B6EEA919702}" destId="{E86C58A7-29BA-436E-A006-B6442C5D09EE}" srcOrd="0" destOrd="0" presId="urn:microsoft.com/office/officeart/2005/8/layout/radial3"/>
    <dgm:cxn modelId="{FCAA5080-9A8F-462D-BE92-7C417E94DF51}" srcId="{C43BB733-535F-4234-984A-4CB31B22EC07}" destId="{800EC941-B30A-4F2B-9CDD-974790B8475F}" srcOrd="0" destOrd="0" parTransId="{6558F548-B352-4205-91E7-113F6D6F88F6}" sibTransId="{768BE4E5-AA7D-4289-9193-36A5B27B7B26}"/>
    <dgm:cxn modelId="{CB33D78B-FDA5-4EC2-A7A6-D67BFC82FD49}" srcId="{800EC941-B30A-4F2B-9CDD-974790B8475F}" destId="{7BEE343B-F195-4666-AC30-5B6EEA919702}" srcOrd="2" destOrd="0" parTransId="{1121DDA9-D6C9-4AFE-A8E1-241F12A41CDC}" sibTransId="{BEDB6ECE-B880-41A4-98C5-BDE233386026}"/>
    <dgm:cxn modelId="{AAFCF11D-9E47-431B-94C0-D1D204DE8D23}" type="presOf" srcId="{58D8CAF0-591A-494A-8F35-63117A2A9E27}" destId="{F6BE7587-25AC-4014-8B50-645828F0D2C3}" srcOrd="0" destOrd="0" presId="urn:microsoft.com/office/officeart/2005/8/layout/radial3"/>
    <dgm:cxn modelId="{005C60B5-F2D5-4C86-9E10-B5B1A4E15BC4}" type="presOf" srcId="{6990F038-1F43-4121-9CBC-AB045D8AB83D}" destId="{600B0EE7-FF02-427C-A66B-C3649B397302}" srcOrd="0" destOrd="0" presId="urn:microsoft.com/office/officeart/2005/8/layout/radial3"/>
    <dgm:cxn modelId="{6883CD56-F382-43DA-B9C1-F48C6A33414B}" srcId="{800EC941-B30A-4F2B-9CDD-974790B8475F}" destId="{58D8CAF0-591A-494A-8F35-63117A2A9E27}" srcOrd="3" destOrd="0" parTransId="{70F8D7F6-6FD1-42F0-806A-0BC4125FD525}" sibTransId="{F9210651-52D1-4C26-9754-50804B1ACAB1}"/>
    <dgm:cxn modelId="{86893706-19C0-4A60-B3BA-1BE2A1E08EBA}" type="presOf" srcId="{800EC941-B30A-4F2B-9CDD-974790B8475F}" destId="{061EAF29-4E3F-4C69-A147-FE9BE4D75F10}" srcOrd="0" destOrd="0" presId="urn:microsoft.com/office/officeart/2005/8/layout/radial3"/>
    <dgm:cxn modelId="{8A03F287-5452-4475-AEEF-EAD0C1D9B4B5}" srcId="{800EC941-B30A-4F2B-9CDD-974790B8475F}" destId="{6990F038-1F43-4121-9CBC-AB045D8AB83D}" srcOrd="0" destOrd="0" parTransId="{9C0A2E89-4909-492A-98BC-A7184919F87C}" sibTransId="{BC588DE8-83BD-47B6-8E82-EA1171C6E8D7}"/>
    <dgm:cxn modelId="{8249509D-6D4A-4F09-A044-441940C0546C}" type="presOf" srcId="{D2404227-768B-4296-9376-0ADABB65FFFE}" destId="{70C525C4-D696-46AA-8A3D-86A191167832}" srcOrd="0" destOrd="0" presId="urn:microsoft.com/office/officeart/2005/8/layout/radial3"/>
    <dgm:cxn modelId="{D5F4F1D5-382D-415E-B834-2244FBC7B9C7}" srcId="{800EC941-B30A-4F2B-9CDD-974790B8475F}" destId="{D2404227-768B-4296-9376-0ADABB65FFFE}" srcOrd="1" destOrd="0" parTransId="{7102AEFD-01E8-475C-80E9-738FD857D8D8}" sibTransId="{78F532C7-69FC-49F0-BEF3-2471FB6F950F}"/>
    <dgm:cxn modelId="{77DD0AA6-4BFF-4178-9ECD-73C5260E77D4}" type="presParOf" srcId="{F62E1054-1854-48A1-9A52-73A811FA5A70}" destId="{CF164026-FC07-4A3E-9161-C713BE3C380C}" srcOrd="0" destOrd="0" presId="urn:microsoft.com/office/officeart/2005/8/layout/radial3"/>
    <dgm:cxn modelId="{11CCE160-6A75-4014-BFE6-91CC839B5322}" type="presParOf" srcId="{CF164026-FC07-4A3E-9161-C713BE3C380C}" destId="{061EAF29-4E3F-4C69-A147-FE9BE4D75F10}" srcOrd="0" destOrd="0" presId="urn:microsoft.com/office/officeart/2005/8/layout/radial3"/>
    <dgm:cxn modelId="{22C408EF-DAA7-446E-A24A-9DD401BEAA86}" type="presParOf" srcId="{CF164026-FC07-4A3E-9161-C713BE3C380C}" destId="{600B0EE7-FF02-427C-A66B-C3649B397302}" srcOrd="1" destOrd="0" presId="urn:microsoft.com/office/officeart/2005/8/layout/radial3"/>
    <dgm:cxn modelId="{A9444641-EBD2-4D8D-8825-3E44DE95FC18}" type="presParOf" srcId="{CF164026-FC07-4A3E-9161-C713BE3C380C}" destId="{70C525C4-D696-46AA-8A3D-86A191167832}" srcOrd="2" destOrd="0" presId="urn:microsoft.com/office/officeart/2005/8/layout/radial3"/>
    <dgm:cxn modelId="{EDDA55B5-9AEB-4944-B316-B51AC2F84213}" type="presParOf" srcId="{CF164026-FC07-4A3E-9161-C713BE3C380C}" destId="{E86C58A7-29BA-436E-A006-B6442C5D09EE}" srcOrd="3" destOrd="0" presId="urn:microsoft.com/office/officeart/2005/8/layout/radial3"/>
    <dgm:cxn modelId="{1B6EB81B-9B8A-4D34-A659-C8EC34834605}" type="presParOf" srcId="{CF164026-FC07-4A3E-9161-C713BE3C380C}" destId="{F6BE7587-25AC-4014-8B50-645828F0D2C3}"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EE5B76C-50BE-45C4-9F8C-EDFAD69DEFDB}" type="doc">
      <dgm:prSet loTypeId="urn:microsoft.com/office/officeart/2005/8/layout/hierarchy2" loCatId="hierarchy" qsTypeId="urn:microsoft.com/office/officeart/2005/8/quickstyle/simple4" qsCatId="simple" csTypeId="urn:microsoft.com/office/officeart/2005/8/colors/accent1_2" csCatId="accent1" phldr="1"/>
      <dgm:spPr/>
      <dgm:t>
        <a:bodyPr/>
        <a:lstStyle/>
        <a:p>
          <a:endParaRPr lang="de-DE"/>
        </a:p>
      </dgm:t>
    </dgm:pt>
    <dgm:pt modelId="{49C70C58-1964-446B-AE2D-ED686213792A}">
      <dgm:prSet phldrT="[Text]"/>
      <dgm:spPr/>
      <dgm:t>
        <a:bodyPr/>
        <a:lstStyle/>
        <a:p>
          <a:r>
            <a:rPr lang="de-DE" dirty="0"/>
            <a:t>Forward </a:t>
          </a:r>
          <a:r>
            <a:rPr lang="de-DE" dirty="0" err="1"/>
            <a:t>looking</a:t>
          </a:r>
          <a:r>
            <a:rPr lang="de-DE" dirty="0"/>
            <a:t> imperatives</a:t>
          </a:r>
        </a:p>
      </dgm:t>
    </dgm:pt>
    <dgm:pt modelId="{F44968A1-C7FF-4343-8A53-9C55775243D7}" type="parTrans" cxnId="{AB795795-CD8D-449A-8858-2C5AAD3F04F6}">
      <dgm:prSet/>
      <dgm:spPr/>
      <dgm:t>
        <a:bodyPr/>
        <a:lstStyle/>
        <a:p>
          <a:endParaRPr lang="de-DE"/>
        </a:p>
      </dgm:t>
    </dgm:pt>
    <dgm:pt modelId="{228393DD-EB8E-4B44-BDA1-E3DF9C71A97A}" type="sibTrans" cxnId="{AB795795-CD8D-449A-8858-2C5AAD3F04F6}">
      <dgm:prSet/>
      <dgm:spPr/>
      <dgm:t>
        <a:bodyPr/>
        <a:lstStyle/>
        <a:p>
          <a:endParaRPr lang="de-DE"/>
        </a:p>
      </dgm:t>
    </dgm:pt>
    <dgm:pt modelId="{DF254500-DAD4-4441-B61F-51E8CB9E9E2C}">
      <dgm:prSet phldrT="[Text]"/>
      <dgm:spPr/>
      <dgm:t>
        <a:bodyPr/>
        <a:lstStyle/>
        <a:p>
          <a:r>
            <a:rPr lang="de-DE" dirty="0" err="1"/>
            <a:t>Standardized</a:t>
          </a:r>
          <a:r>
            <a:rPr lang="de-DE" dirty="0"/>
            <a:t> EU-</a:t>
          </a:r>
          <a:r>
            <a:rPr lang="de-DE" dirty="0" err="1"/>
            <a:t>wide</a:t>
          </a:r>
          <a:r>
            <a:rPr lang="de-DE" dirty="0"/>
            <a:t> </a:t>
          </a:r>
          <a:r>
            <a:rPr lang="de-DE" dirty="0" err="1"/>
            <a:t>framework</a:t>
          </a:r>
          <a:r>
            <a:rPr lang="de-DE" dirty="0"/>
            <a:t> </a:t>
          </a:r>
          <a:r>
            <a:rPr lang="de-DE" dirty="0" err="1"/>
            <a:t>for</a:t>
          </a:r>
          <a:r>
            <a:rPr lang="de-DE" dirty="0"/>
            <a:t> autonom. </a:t>
          </a:r>
          <a:r>
            <a:rPr lang="de-DE" dirty="0" err="1"/>
            <a:t>driving</a:t>
          </a:r>
          <a:r>
            <a:rPr lang="de-DE" dirty="0"/>
            <a:t> </a:t>
          </a:r>
          <a:r>
            <a:rPr lang="de-DE" dirty="0" err="1"/>
            <a:t>vehicles</a:t>
          </a:r>
          <a:endParaRPr lang="de-DE" dirty="0"/>
        </a:p>
      </dgm:t>
    </dgm:pt>
    <dgm:pt modelId="{580BB6D1-C324-4E34-98EF-2797275355D2}" type="parTrans" cxnId="{5E919BD1-311D-4724-8B70-5EE8E0606BBF}">
      <dgm:prSet/>
      <dgm:spPr/>
      <dgm:t>
        <a:bodyPr/>
        <a:lstStyle/>
        <a:p>
          <a:endParaRPr lang="de-DE"/>
        </a:p>
      </dgm:t>
    </dgm:pt>
    <dgm:pt modelId="{0EB3C978-45DB-475E-9D2A-907E68A0C7BC}" type="sibTrans" cxnId="{5E919BD1-311D-4724-8B70-5EE8E0606BBF}">
      <dgm:prSet/>
      <dgm:spPr/>
      <dgm:t>
        <a:bodyPr/>
        <a:lstStyle/>
        <a:p>
          <a:endParaRPr lang="de-DE"/>
        </a:p>
      </dgm:t>
    </dgm:pt>
    <dgm:pt modelId="{96105B71-BF25-4DFF-AF68-AAF7FC12A090}">
      <dgm:prSet phldrT="[Text]"/>
      <dgm:spPr/>
      <dgm:t>
        <a:bodyPr/>
        <a:lstStyle/>
        <a:p>
          <a:r>
            <a:rPr lang="de-DE" dirty="0" err="1"/>
            <a:t>Digitization</a:t>
          </a:r>
          <a:r>
            <a:rPr lang="de-DE" dirty="0"/>
            <a:t> </a:t>
          </a:r>
          <a:r>
            <a:rPr lang="de-DE" dirty="0" err="1"/>
            <a:t>strategy</a:t>
          </a:r>
          <a:r>
            <a:rPr lang="de-DE" dirty="0"/>
            <a:t> </a:t>
          </a:r>
          <a:r>
            <a:rPr lang="de-DE" dirty="0" err="1"/>
            <a:t>for</a:t>
          </a:r>
          <a:r>
            <a:rPr lang="de-DE" dirty="0"/>
            <a:t> </a:t>
          </a:r>
          <a:r>
            <a:rPr lang="de-DE" dirty="0" err="1"/>
            <a:t>transport</a:t>
          </a:r>
          <a:r>
            <a:rPr lang="de-DE" dirty="0"/>
            <a:t> </a:t>
          </a:r>
          <a:r>
            <a:rPr lang="de-DE" dirty="0" err="1"/>
            <a:t>sector</a:t>
          </a:r>
          <a:endParaRPr lang="de-DE" dirty="0"/>
        </a:p>
      </dgm:t>
    </dgm:pt>
    <dgm:pt modelId="{BDCDFBA0-24FE-4C01-95FE-3886E1A19363}" type="parTrans" cxnId="{91110436-48C9-44A2-8EF3-86A79DADC543}">
      <dgm:prSet/>
      <dgm:spPr/>
      <dgm:t>
        <a:bodyPr/>
        <a:lstStyle/>
        <a:p>
          <a:endParaRPr lang="de-DE"/>
        </a:p>
      </dgm:t>
    </dgm:pt>
    <dgm:pt modelId="{895F61D5-EA46-4346-AF10-F8CB4AF74D0C}" type="sibTrans" cxnId="{91110436-48C9-44A2-8EF3-86A79DADC543}">
      <dgm:prSet/>
      <dgm:spPr/>
      <dgm:t>
        <a:bodyPr/>
        <a:lstStyle/>
        <a:p>
          <a:endParaRPr lang="de-DE"/>
        </a:p>
      </dgm:t>
    </dgm:pt>
    <dgm:pt modelId="{EA78D110-36CA-48D0-B04B-DF372CD5E222}">
      <dgm:prSet phldrT="[Text]"/>
      <dgm:spPr/>
      <dgm:t>
        <a:bodyPr/>
        <a:lstStyle/>
        <a:p>
          <a:r>
            <a:rPr lang="de-DE" dirty="0"/>
            <a:t>Vision </a:t>
          </a:r>
          <a:r>
            <a:rPr lang="de-DE" dirty="0" err="1"/>
            <a:t>for</a:t>
          </a:r>
          <a:r>
            <a:rPr lang="de-DE" dirty="0"/>
            <a:t> a </a:t>
          </a:r>
          <a:r>
            <a:rPr lang="de-DE" dirty="0" err="1"/>
            <a:t>competetive</a:t>
          </a:r>
          <a:r>
            <a:rPr lang="de-DE" dirty="0"/>
            <a:t> and </a:t>
          </a:r>
          <a:r>
            <a:rPr lang="de-DE" dirty="0" err="1"/>
            <a:t>sustainable</a:t>
          </a:r>
          <a:r>
            <a:rPr lang="de-DE" dirty="0"/>
            <a:t> European </a:t>
          </a:r>
          <a:r>
            <a:rPr lang="de-DE" dirty="0" err="1"/>
            <a:t>transport</a:t>
          </a:r>
          <a:r>
            <a:rPr lang="de-DE" dirty="0"/>
            <a:t> </a:t>
          </a:r>
          <a:r>
            <a:rPr lang="de-DE" dirty="0" err="1"/>
            <a:t>system</a:t>
          </a:r>
          <a:r>
            <a:rPr lang="de-DE" dirty="0"/>
            <a:t> and </a:t>
          </a:r>
          <a:r>
            <a:rPr lang="de-DE" dirty="0" err="1"/>
            <a:t>industry</a:t>
          </a:r>
          <a:endParaRPr lang="de-DE" dirty="0"/>
        </a:p>
      </dgm:t>
    </dgm:pt>
    <dgm:pt modelId="{897B0647-614E-44F3-A626-FDD1689DB2D7}" type="parTrans" cxnId="{72429A49-0725-4FA4-A0A5-75E7F25247A5}">
      <dgm:prSet/>
      <dgm:spPr/>
      <dgm:t>
        <a:bodyPr/>
        <a:lstStyle/>
        <a:p>
          <a:endParaRPr lang="de-DE"/>
        </a:p>
      </dgm:t>
    </dgm:pt>
    <dgm:pt modelId="{988933B4-D0D0-45D6-A2FF-8C9A7EA90E17}" type="sibTrans" cxnId="{72429A49-0725-4FA4-A0A5-75E7F25247A5}">
      <dgm:prSet/>
      <dgm:spPr/>
      <dgm:t>
        <a:bodyPr/>
        <a:lstStyle/>
        <a:p>
          <a:endParaRPr lang="de-DE"/>
        </a:p>
      </dgm:t>
    </dgm:pt>
    <dgm:pt modelId="{93318DA6-FAFC-4C72-8D45-779D82C6DA2A}" type="pres">
      <dgm:prSet presAssocID="{6EE5B76C-50BE-45C4-9F8C-EDFAD69DEFDB}" presName="diagram" presStyleCnt="0">
        <dgm:presLayoutVars>
          <dgm:chPref val="1"/>
          <dgm:dir/>
          <dgm:animOne val="branch"/>
          <dgm:animLvl val="lvl"/>
          <dgm:resizeHandles val="exact"/>
        </dgm:presLayoutVars>
      </dgm:prSet>
      <dgm:spPr/>
      <dgm:t>
        <a:bodyPr/>
        <a:lstStyle/>
        <a:p>
          <a:endParaRPr lang="en-GB"/>
        </a:p>
      </dgm:t>
    </dgm:pt>
    <dgm:pt modelId="{06DE3C2C-4657-45E3-AB3A-53BA6C50927B}" type="pres">
      <dgm:prSet presAssocID="{49C70C58-1964-446B-AE2D-ED686213792A}" presName="root1" presStyleCnt="0"/>
      <dgm:spPr/>
    </dgm:pt>
    <dgm:pt modelId="{8A70DBDD-084C-465F-B171-C509EE4EA61C}" type="pres">
      <dgm:prSet presAssocID="{49C70C58-1964-446B-AE2D-ED686213792A}" presName="LevelOneTextNode" presStyleLbl="node0" presStyleIdx="0" presStyleCnt="1">
        <dgm:presLayoutVars>
          <dgm:chPref val="3"/>
        </dgm:presLayoutVars>
      </dgm:prSet>
      <dgm:spPr/>
      <dgm:t>
        <a:bodyPr/>
        <a:lstStyle/>
        <a:p>
          <a:endParaRPr lang="en-GB"/>
        </a:p>
      </dgm:t>
    </dgm:pt>
    <dgm:pt modelId="{2CBA0C3C-722E-4A99-B426-9354C6858F98}" type="pres">
      <dgm:prSet presAssocID="{49C70C58-1964-446B-AE2D-ED686213792A}" presName="level2hierChild" presStyleCnt="0"/>
      <dgm:spPr/>
    </dgm:pt>
    <dgm:pt modelId="{8EB13236-69BF-4A7E-8C85-A5964AE5847D}" type="pres">
      <dgm:prSet presAssocID="{580BB6D1-C324-4E34-98EF-2797275355D2}" presName="conn2-1" presStyleLbl="parChTrans1D2" presStyleIdx="0" presStyleCnt="3"/>
      <dgm:spPr/>
      <dgm:t>
        <a:bodyPr/>
        <a:lstStyle/>
        <a:p>
          <a:endParaRPr lang="en-GB"/>
        </a:p>
      </dgm:t>
    </dgm:pt>
    <dgm:pt modelId="{C7FE09A7-BD4E-417E-BAB7-4E353EA1EA83}" type="pres">
      <dgm:prSet presAssocID="{580BB6D1-C324-4E34-98EF-2797275355D2}" presName="connTx" presStyleLbl="parChTrans1D2" presStyleIdx="0" presStyleCnt="3"/>
      <dgm:spPr/>
      <dgm:t>
        <a:bodyPr/>
        <a:lstStyle/>
        <a:p>
          <a:endParaRPr lang="en-GB"/>
        </a:p>
      </dgm:t>
    </dgm:pt>
    <dgm:pt modelId="{745FB940-ACE0-4836-A056-088A287FB6DC}" type="pres">
      <dgm:prSet presAssocID="{DF254500-DAD4-4441-B61F-51E8CB9E9E2C}" presName="root2" presStyleCnt="0"/>
      <dgm:spPr/>
    </dgm:pt>
    <dgm:pt modelId="{BE9F6D71-B5AC-4EF5-B42A-870A936AF16E}" type="pres">
      <dgm:prSet presAssocID="{DF254500-DAD4-4441-B61F-51E8CB9E9E2C}" presName="LevelTwoTextNode" presStyleLbl="node2" presStyleIdx="0" presStyleCnt="3">
        <dgm:presLayoutVars>
          <dgm:chPref val="3"/>
        </dgm:presLayoutVars>
      </dgm:prSet>
      <dgm:spPr/>
      <dgm:t>
        <a:bodyPr/>
        <a:lstStyle/>
        <a:p>
          <a:endParaRPr lang="en-GB"/>
        </a:p>
      </dgm:t>
    </dgm:pt>
    <dgm:pt modelId="{BCFEB875-924B-43D5-B8F9-8901BA95BE7D}" type="pres">
      <dgm:prSet presAssocID="{DF254500-DAD4-4441-B61F-51E8CB9E9E2C}" presName="level3hierChild" presStyleCnt="0"/>
      <dgm:spPr/>
    </dgm:pt>
    <dgm:pt modelId="{1690AEE4-BEC8-4CEA-A187-598C76798849}" type="pres">
      <dgm:prSet presAssocID="{BDCDFBA0-24FE-4C01-95FE-3886E1A19363}" presName="conn2-1" presStyleLbl="parChTrans1D2" presStyleIdx="1" presStyleCnt="3"/>
      <dgm:spPr/>
      <dgm:t>
        <a:bodyPr/>
        <a:lstStyle/>
        <a:p>
          <a:endParaRPr lang="en-GB"/>
        </a:p>
      </dgm:t>
    </dgm:pt>
    <dgm:pt modelId="{1C8FE832-D0FD-4E4C-A328-4B056D7363CB}" type="pres">
      <dgm:prSet presAssocID="{BDCDFBA0-24FE-4C01-95FE-3886E1A19363}" presName="connTx" presStyleLbl="parChTrans1D2" presStyleIdx="1" presStyleCnt="3"/>
      <dgm:spPr/>
      <dgm:t>
        <a:bodyPr/>
        <a:lstStyle/>
        <a:p>
          <a:endParaRPr lang="en-GB"/>
        </a:p>
      </dgm:t>
    </dgm:pt>
    <dgm:pt modelId="{800E3D75-96C0-4B49-99E3-0E9BDB1B3C92}" type="pres">
      <dgm:prSet presAssocID="{96105B71-BF25-4DFF-AF68-AAF7FC12A090}" presName="root2" presStyleCnt="0"/>
      <dgm:spPr/>
    </dgm:pt>
    <dgm:pt modelId="{5AAE6CB5-33C2-4269-98FD-2DFCB60F9FF4}" type="pres">
      <dgm:prSet presAssocID="{96105B71-BF25-4DFF-AF68-AAF7FC12A090}" presName="LevelTwoTextNode" presStyleLbl="node2" presStyleIdx="1" presStyleCnt="3">
        <dgm:presLayoutVars>
          <dgm:chPref val="3"/>
        </dgm:presLayoutVars>
      </dgm:prSet>
      <dgm:spPr/>
      <dgm:t>
        <a:bodyPr/>
        <a:lstStyle/>
        <a:p>
          <a:endParaRPr lang="en-GB"/>
        </a:p>
      </dgm:t>
    </dgm:pt>
    <dgm:pt modelId="{EFFB7EAC-68C8-4E4C-97A8-65048440B1D2}" type="pres">
      <dgm:prSet presAssocID="{96105B71-BF25-4DFF-AF68-AAF7FC12A090}" presName="level3hierChild" presStyleCnt="0"/>
      <dgm:spPr/>
    </dgm:pt>
    <dgm:pt modelId="{BE30E84E-3B00-4424-88CE-D8B7FB47B3D1}" type="pres">
      <dgm:prSet presAssocID="{897B0647-614E-44F3-A626-FDD1689DB2D7}" presName="conn2-1" presStyleLbl="parChTrans1D2" presStyleIdx="2" presStyleCnt="3"/>
      <dgm:spPr/>
      <dgm:t>
        <a:bodyPr/>
        <a:lstStyle/>
        <a:p>
          <a:endParaRPr lang="en-GB"/>
        </a:p>
      </dgm:t>
    </dgm:pt>
    <dgm:pt modelId="{A6502AC6-9FAB-4BF9-9560-3C675ED15F97}" type="pres">
      <dgm:prSet presAssocID="{897B0647-614E-44F3-A626-FDD1689DB2D7}" presName="connTx" presStyleLbl="parChTrans1D2" presStyleIdx="2" presStyleCnt="3"/>
      <dgm:spPr/>
      <dgm:t>
        <a:bodyPr/>
        <a:lstStyle/>
        <a:p>
          <a:endParaRPr lang="en-GB"/>
        </a:p>
      </dgm:t>
    </dgm:pt>
    <dgm:pt modelId="{45EA4415-32FE-476F-B301-6CD4F0725581}" type="pres">
      <dgm:prSet presAssocID="{EA78D110-36CA-48D0-B04B-DF372CD5E222}" presName="root2" presStyleCnt="0"/>
      <dgm:spPr/>
    </dgm:pt>
    <dgm:pt modelId="{0E50E984-B99F-4A39-97E2-19624A2278F1}" type="pres">
      <dgm:prSet presAssocID="{EA78D110-36CA-48D0-B04B-DF372CD5E222}" presName="LevelTwoTextNode" presStyleLbl="node2" presStyleIdx="2" presStyleCnt="3">
        <dgm:presLayoutVars>
          <dgm:chPref val="3"/>
        </dgm:presLayoutVars>
      </dgm:prSet>
      <dgm:spPr/>
      <dgm:t>
        <a:bodyPr/>
        <a:lstStyle/>
        <a:p>
          <a:endParaRPr lang="en-GB"/>
        </a:p>
      </dgm:t>
    </dgm:pt>
    <dgm:pt modelId="{4F1AC525-F281-4865-AA0B-6F4EC28681DE}" type="pres">
      <dgm:prSet presAssocID="{EA78D110-36CA-48D0-B04B-DF372CD5E222}" presName="level3hierChild" presStyleCnt="0"/>
      <dgm:spPr/>
    </dgm:pt>
  </dgm:ptLst>
  <dgm:cxnLst>
    <dgm:cxn modelId="{0BD66D0D-BF5B-453A-ABE6-421C0A46A4DD}" type="presOf" srcId="{96105B71-BF25-4DFF-AF68-AAF7FC12A090}" destId="{5AAE6CB5-33C2-4269-98FD-2DFCB60F9FF4}" srcOrd="0" destOrd="0" presId="urn:microsoft.com/office/officeart/2005/8/layout/hierarchy2"/>
    <dgm:cxn modelId="{B10DAA4C-7BCC-4516-9EEB-B5294D49E366}" type="presOf" srcId="{897B0647-614E-44F3-A626-FDD1689DB2D7}" destId="{A6502AC6-9FAB-4BF9-9560-3C675ED15F97}" srcOrd="1" destOrd="0" presId="urn:microsoft.com/office/officeart/2005/8/layout/hierarchy2"/>
    <dgm:cxn modelId="{EFD5330C-E286-4283-8472-655A0205961E}" type="presOf" srcId="{580BB6D1-C324-4E34-98EF-2797275355D2}" destId="{C7FE09A7-BD4E-417E-BAB7-4E353EA1EA83}" srcOrd="1" destOrd="0" presId="urn:microsoft.com/office/officeart/2005/8/layout/hierarchy2"/>
    <dgm:cxn modelId="{6AEAE888-1D2F-4FE9-A46D-AC063928EA2C}" type="presOf" srcId="{BDCDFBA0-24FE-4C01-95FE-3886E1A19363}" destId="{1690AEE4-BEC8-4CEA-A187-598C76798849}" srcOrd="0" destOrd="0" presId="urn:microsoft.com/office/officeart/2005/8/layout/hierarchy2"/>
    <dgm:cxn modelId="{72429A49-0725-4FA4-A0A5-75E7F25247A5}" srcId="{49C70C58-1964-446B-AE2D-ED686213792A}" destId="{EA78D110-36CA-48D0-B04B-DF372CD5E222}" srcOrd="2" destOrd="0" parTransId="{897B0647-614E-44F3-A626-FDD1689DB2D7}" sibTransId="{988933B4-D0D0-45D6-A2FF-8C9A7EA90E17}"/>
    <dgm:cxn modelId="{9AAAC56C-603E-49B4-B7AE-EE46564DF020}" type="presOf" srcId="{580BB6D1-C324-4E34-98EF-2797275355D2}" destId="{8EB13236-69BF-4A7E-8C85-A5964AE5847D}" srcOrd="0" destOrd="0" presId="urn:microsoft.com/office/officeart/2005/8/layout/hierarchy2"/>
    <dgm:cxn modelId="{5E919BD1-311D-4724-8B70-5EE8E0606BBF}" srcId="{49C70C58-1964-446B-AE2D-ED686213792A}" destId="{DF254500-DAD4-4441-B61F-51E8CB9E9E2C}" srcOrd="0" destOrd="0" parTransId="{580BB6D1-C324-4E34-98EF-2797275355D2}" sibTransId="{0EB3C978-45DB-475E-9D2A-907E68A0C7BC}"/>
    <dgm:cxn modelId="{91110436-48C9-44A2-8EF3-86A79DADC543}" srcId="{49C70C58-1964-446B-AE2D-ED686213792A}" destId="{96105B71-BF25-4DFF-AF68-AAF7FC12A090}" srcOrd="1" destOrd="0" parTransId="{BDCDFBA0-24FE-4C01-95FE-3886E1A19363}" sibTransId="{895F61D5-EA46-4346-AF10-F8CB4AF74D0C}"/>
    <dgm:cxn modelId="{A2321AE8-F7B3-43BD-A3A9-1ADDF2CEAED2}" type="presOf" srcId="{DF254500-DAD4-4441-B61F-51E8CB9E9E2C}" destId="{BE9F6D71-B5AC-4EF5-B42A-870A936AF16E}" srcOrd="0" destOrd="0" presId="urn:microsoft.com/office/officeart/2005/8/layout/hierarchy2"/>
    <dgm:cxn modelId="{FAB77775-7A33-456B-AE24-935DF684C5E8}" type="presOf" srcId="{897B0647-614E-44F3-A626-FDD1689DB2D7}" destId="{BE30E84E-3B00-4424-88CE-D8B7FB47B3D1}" srcOrd="0" destOrd="0" presId="urn:microsoft.com/office/officeart/2005/8/layout/hierarchy2"/>
    <dgm:cxn modelId="{870158A4-385E-4823-BC7F-C24375E4806F}" type="presOf" srcId="{49C70C58-1964-446B-AE2D-ED686213792A}" destId="{8A70DBDD-084C-465F-B171-C509EE4EA61C}" srcOrd="0" destOrd="0" presId="urn:microsoft.com/office/officeart/2005/8/layout/hierarchy2"/>
    <dgm:cxn modelId="{5723AAC7-24AC-4E56-ACBA-28F38943C8C0}" type="presOf" srcId="{BDCDFBA0-24FE-4C01-95FE-3886E1A19363}" destId="{1C8FE832-D0FD-4E4C-A328-4B056D7363CB}" srcOrd="1" destOrd="0" presId="urn:microsoft.com/office/officeart/2005/8/layout/hierarchy2"/>
    <dgm:cxn modelId="{6D735EA3-7313-498A-8384-1A0C65178995}" type="presOf" srcId="{EA78D110-36CA-48D0-B04B-DF372CD5E222}" destId="{0E50E984-B99F-4A39-97E2-19624A2278F1}" srcOrd="0" destOrd="0" presId="urn:microsoft.com/office/officeart/2005/8/layout/hierarchy2"/>
    <dgm:cxn modelId="{AB795795-CD8D-449A-8858-2C5AAD3F04F6}" srcId="{6EE5B76C-50BE-45C4-9F8C-EDFAD69DEFDB}" destId="{49C70C58-1964-446B-AE2D-ED686213792A}" srcOrd="0" destOrd="0" parTransId="{F44968A1-C7FF-4343-8A53-9C55775243D7}" sibTransId="{228393DD-EB8E-4B44-BDA1-E3DF9C71A97A}"/>
    <dgm:cxn modelId="{08F42BA2-757A-4698-A26A-583C17ACCC46}" type="presOf" srcId="{6EE5B76C-50BE-45C4-9F8C-EDFAD69DEFDB}" destId="{93318DA6-FAFC-4C72-8D45-779D82C6DA2A}" srcOrd="0" destOrd="0" presId="urn:microsoft.com/office/officeart/2005/8/layout/hierarchy2"/>
    <dgm:cxn modelId="{5BA5E2B8-57F7-4B77-BAAF-4900C7B08525}" type="presParOf" srcId="{93318DA6-FAFC-4C72-8D45-779D82C6DA2A}" destId="{06DE3C2C-4657-45E3-AB3A-53BA6C50927B}" srcOrd="0" destOrd="0" presId="urn:microsoft.com/office/officeart/2005/8/layout/hierarchy2"/>
    <dgm:cxn modelId="{D1F5CB1C-7555-4DD8-A424-1F1593A6E556}" type="presParOf" srcId="{06DE3C2C-4657-45E3-AB3A-53BA6C50927B}" destId="{8A70DBDD-084C-465F-B171-C509EE4EA61C}" srcOrd="0" destOrd="0" presId="urn:microsoft.com/office/officeart/2005/8/layout/hierarchy2"/>
    <dgm:cxn modelId="{BA685E01-FCF8-4A90-984E-19B66CE11C9F}" type="presParOf" srcId="{06DE3C2C-4657-45E3-AB3A-53BA6C50927B}" destId="{2CBA0C3C-722E-4A99-B426-9354C6858F98}" srcOrd="1" destOrd="0" presId="urn:microsoft.com/office/officeart/2005/8/layout/hierarchy2"/>
    <dgm:cxn modelId="{48DC443B-D0C1-488F-A37F-7D61F546DB3A}" type="presParOf" srcId="{2CBA0C3C-722E-4A99-B426-9354C6858F98}" destId="{8EB13236-69BF-4A7E-8C85-A5964AE5847D}" srcOrd="0" destOrd="0" presId="urn:microsoft.com/office/officeart/2005/8/layout/hierarchy2"/>
    <dgm:cxn modelId="{2CD96F01-2F4E-4E92-9F41-3587E3BB5BE7}" type="presParOf" srcId="{8EB13236-69BF-4A7E-8C85-A5964AE5847D}" destId="{C7FE09A7-BD4E-417E-BAB7-4E353EA1EA83}" srcOrd="0" destOrd="0" presId="urn:microsoft.com/office/officeart/2005/8/layout/hierarchy2"/>
    <dgm:cxn modelId="{433881AC-F8F9-4B66-B99C-F26BFFC8385A}" type="presParOf" srcId="{2CBA0C3C-722E-4A99-B426-9354C6858F98}" destId="{745FB940-ACE0-4836-A056-088A287FB6DC}" srcOrd="1" destOrd="0" presId="urn:microsoft.com/office/officeart/2005/8/layout/hierarchy2"/>
    <dgm:cxn modelId="{80E46F5E-A887-4D05-861A-CF7DB72DCC96}" type="presParOf" srcId="{745FB940-ACE0-4836-A056-088A287FB6DC}" destId="{BE9F6D71-B5AC-4EF5-B42A-870A936AF16E}" srcOrd="0" destOrd="0" presId="urn:microsoft.com/office/officeart/2005/8/layout/hierarchy2"/>
    <dgm:cxn modelId="{885DB35C-00BC-4FB4-B951-BEB2A5E64AFB}" type="presParOf" srcId="{745FB940-ACE0-4836-A056-088A287FB6DC}" destId="{BCFEB875-924B-43D5-B8F9-8901BA95BE7D}" srcOrd="1" destOrd="0" presId="urn:microsoft.com/office/officeart/2005/8/layout/hierarchy2"/>
    <dgm:cxn modelId="{99EB90AC-8B5A-461E-B8D0-3050F00F6DED}" type="presParOf" srcId="{2CBA0C3C-722E-4A99-B426-9354C6858F98}" destId="{1690AEE4-BEC8-4CEA-A187-598C76798849}" srcOrd="2" destOrd="0" presId="urn:microsoft.com/office/officeart/2005/8/layout/hierarchy2"/>
    <dgm:cxn modelId="{8CC36657-95F4-419A-939C-B51BC89068FD}" type="presParOf" srcId="{1690AEE4-BEC8-4CEA-A187-598C76798849}" destId="{1C8FE832-D0FD-4E4C-A328-4B056D7363CB}" srcOrd="0" destOrd="0" presId="urn:microsoft.com/office/officeart/2005/8/layout/hierarchy2"/>
    <dgm:cxn modelId="{04712E7A-6BFF-4749-858E-EEEDCFEBE4D7}" type="presParOf" srcId="{2CBA0C3C-722E-4A99-B426-9354C6858F98}" destId="{800E3D75-96C0-4B49-99E3-0E9BDB1B3C92}" srcOrd="3" destOrd="0" presId="urn:microsoft.com/office/officeart/2005/8/layout/hierarchy2"/>
    <dgm:cxn modelId="{EBA20CC7-E41D-4DB2-81E9-3DE8841712BB}" type="presParOf" srcId="{800E3D75-96C0-4B49-99E3-0E9BDB1B3C92}" destId="{5AAE6CB5-33C2-4269-98FD-2DFCB60F9FF4}" srcOrd="0" destOrd="0" presId="urn:microsoft.com/office/officeart/2005/8/layout/hierarchy2"/>
    <dgm:cxn modelId="{8F0B648F-E2EF-47AC-8B82-4001E622FE67}" type="presParOf" srcId="{800E3D75-96C0-4B49-99E3-0E9BDB1B3C92}" destId="{EFFB7EAC-68C8-4E4C-97A8-65048440B1D2}" srcOrd="1" destOrd="0" presId="urn:microsoft.com/office/officeart/2005/8/layout/hierarchy2"/>
    <dgm:cxn modelId="{7F75812A-760D-4CD5-BDA7-B1EBB9AACDD7}" type="presParOf" srcId="{2CBA0C3C-722E-4A99-B426-9354C6858F98}" destId="{BE30E84E-3B00-4424-88CE-D8B7FB47B3D1}" srcOrd="4" destOrd="0" presId="urn:microsoft.com/office/officeart/2005/8/layout/hierarchy2"/>
    <dgm:cxn modelId="{4561B1A4-C740-41CC-97A5-509162EBCD55}" type="presParOf" srcId="{BE30E84E-3B00-4424-88CE-D8B7FB47B3D1}" destId="{A6502AC6-9FAB-4BF9-9560-3C675ED15F97}" srcOrd="0" destOrd="0" presId="urn:microsoft.com/office/officeart/2005/8/layout/hierarchy2"/>
    <dgm:cxn modelId="{6DB5670A-25CD-4BA5-9007-ABE2496FF638}" type="presParOf" srcId="{2CBA0C3C-722E-4A99-B426-9354C6858F98}" destId="{45EA4415-32FE-476F-B301-6CD4F0725581}" srcOrd="5" destOrd="0" presId="urn:microsoft.com/office/officeart/2005/8/layout/hierarchy2"/>
    <dgm:cxn modelId="{1B53028C-FF51-42BC-9914-8176FA57E620}" type="presParOf" srcId="{45EA4415-32FE-476F-B301-6CD4F0725581}" destId="{0E50E984-B99F-4A39-97E2-19624A2278F1}" srcOrd="0" destOrd="0" presId="urn:microsoft.com/office/officeart/2005/8/layout/hierarchy2"/>
    <dgm:cxn modelId="{4CBAC103-FDFC-4E0E-BD34-F3E8796A8EEF}" type="presParOf" srcId="{45EA4415-32FE-476F-B301-6CD4F0725581}" destId="{4F1AC525-F281-4865-AA0B-6F4EC28681DE}" srcOrd="1" destOrd="0" presId="urn:microsoft.com/office/officeart/2005/8/layout/hierarchy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3B6FCDA-DF6D-40BE-BFE3-1B043F4CBCE3}" type="doc">
      <dgm:prSet loTypeId="urn:microsoft.com/office/officeart/2005/8/layout/hierarchy2" loCatId="hierarchy" qsTypeId="urn:microsoft.com/office/officeart/2005/8/quickstyle/simple4" qsCatId="simple" csTypeId="urn:microsoft.com/office/officeart/2005/8/colors/accent1_2" csCatId="accent1" phldr="1"/>
      <dgm:spPr/>
      <dgm:t>
        <a:bodyPr/>
        <a:lstStyle/>
        <a:p>
          <a:endParaRPr lang="de-DE"/>
        </a:p>
      </dgm:t>
    </dgm:pt>
    <dgm:pt modelId="{01F72353-A449-4303-A851-09A6B5C698BB}">
      <dgm:prSet phldrT="[Text]"/>
      <dgm:spPr/>
      <dgm:t>
        <a:bodyPr/>
        <a:lstStyle/>
        <a:p>
          <a:r>
            <a:rPr lang="de-DE" dirty="0"/>
            <a:t>Forward </a:t>
          </a:r>
          <a:r>
            <a:rPr lang="de-DE" dirty="0" err="1"/>
            <a:t>looking</a:t>
          </a:r>
          <a:r>
            <a:rPr lang="de-DE" dirty="0"/>
            <a:t> imperatives</a:t>
          </a:r>
        </a:p>
      </dgm:t>
    </dgm:pt>
    <dgm:pt modelId="{A2D7D213-788E-42EE-8DB0-BFB69639DA0F}" type="parTrans" cxnId="{F40E380F-325D-402C-A263-2325E1EFE94E}">
      <dgm:prSet/>
      <dgm:spPr/>
      <dgm:t>
        <a:bodyPr/>
        <a:lstStyle/>
        <a:p>
          <a:endParaRPr lang="de-DE"/>
        </a:p>
      </dgm:t>
    </dgm:pt>
    <dgm:pt modelId="{491AD029-00C0-4CF9-A4B4-EEF42130534D}" type="sibTrans" cxnId="{F40E380F-325D-402C-A263-2325E1EFE94E}">
      <dgm:prSet/>
      <dgm:spPr/>
      <dgm:t>
        <a:bodyPr/>
        <a:lstStyle/>
        <a:p>
          <a:endParaRPr lang="de-DE"/>
        </a:p>
      </dgm:t>
    </dgm:pt>
    <dgm:pt modelId="{BAC2A152-5597-454E-A035-844CF4F4E43C}">
      <dgm:prSet phldrT="[Text]"/>
      <dgm:spPr/>
      <dgm:t>
        <a:bodyPr/>
        <a:lstStyle/>
        <a:p>
          <a:r>
            <a:rPr lang="de-DE" dirty="0" err="1"/>
            <a:t>Increasing</a:t>
          </a:r>
          <a:r>
            <a:rPr lang="de-DE" dirty="0"/>
            <a:t> </a:t>
          </a:r>
          <a:r>
            <a:rPr lang="de-DE" dirty="0" err="1"/>
            <a:t>competetiveness</a:t>
          </a:r>
          <a:r>
            <a:rPr lang="de-DE" dirty="0"/>
            <a:t> and </a:t>
          </a:r>
          <a:r>
            <a:rPr lang="de-DE" dirty="0" err="1"/>
            <a:t>efficieny</a:t>
          </a:r>
          <a:endParaRPr lang="de-DE" dirty="0"/>
        </a:p>
      </dgm:t>
    </dgm:pt>
    <dgm:pt modelId="{56D690D0-DD59-4C18-8E59-6C4A76074DED}" type="parTrans" cxnId="{2392E3E2-A030-475F-81E1-2F7FAD80E929}">
      <dgm:prSet/>
      <dgm:spPr/>
      <dgm:t>
        <a:bodyPr/>
        <a:lstStyle/>
        <a:p>
          <a:endParaRPr lang="de-DE"/>
        </a:p>
      </dgm:t>
    </dgm:pt>
    <dgm:pt modelId="{4C23B57C-D4CD-47FB-AC11-AE8BD7288A36}" type="sibTrans" cxnId="{2392E3E2-A030-475F-81E1-2F7FAD80E929}">
      <dgm:prSet/>
      <dgm:spPr/>
      <dgm:t>
        <a:bodyPr/>
        <a:lstStyle/>
        <a:p>
          <a:endParaRPr lang="de-DE"/>
        </a:p>
      </dgm:t>
    </dgm:pt>
    <dgm:pt modelId="{ACB1917B-555E-4A5B-9DF7-02500BD16C26}">
      <dgm:prSet phldrT="[Text]"/>
      <dgm:spPr/>
      <dgm:t>
        <a:bodyPr/>
        <a:lstStyle/>
        <a:p>
          <a:r>
            <a:rPr lang="de-DE" dirty="0"/>
            <a:t>Implementation of intelligent </a:t>
          </a:r>
          <a:r>
            <a:rPr lang="de-DE" dirty="0" err="1"/>
            <a:t>transport</a:t>
          </a:r>
          <a:r>
            <a:rPr lang="de-DE" dirty="0"/>
            <a:t> </a:t>
          </a:r>
          <a:r>
            <a:rPr lang="de-DE" dirty="0" err="1"/>
            <a:t>systems</a:t>
          </a:r>
          <a:endParaRPr lang="de-DE" dirty="0"/>
        </a:p>
      </dgm:t>
    </dgm:pt>
    <dgm:pt modelId="{7F514FC6-CF50-4216-85AD-4E33E11562DF}" type="parTrans" cxnId="{97DF42F9-E448-4974-B7EC-E2789B7C1AB8}">
      <dgm:prSet/>
      <dgm:spPr/>
      <dgm:t>
        <a:bodyPr/>
        <a:lstStyle/>
        <a:p>
          <a:endParaRPr lang="de-DE"/>
        </a:p>
      </dgm:t>
    </dgm:pt>
    <dgm:pt modelId="{F5BD9FC4-9F5B-44D0-A956-A794F52353B9}" type="sibTrans" cxnId="{97DF42F9-E448-4974-B7EC-E2789B7C1AB8}">
      <dgm:prSet/>
      <dgm:spPr/>
      <dgm:t>
        <a:bodyPr/>
        <a:lstStyle/>
        <a:p>
          <a:endParaRPr lang="de-DE"/>
        </a:p>
      </dgm:t>
    </dgm:pt>
    <dgm:pt modelId="{5017A7FF-EE60-4ED3-B6A1-1F7CC0E60DE5}">
      <dgm:prSet phldrT="[Text]"/>
      <dgm:spPr/>
      <dgm:t>
        <a:bodyPr/>
        <a:lstStyle/>
        <a:p>
          <a:r>
            <a:rPr lang="de-DE" dirty="0" err="1"/>
            <a:t>Cost-effectiveness</a:t>
          </a:r>
          <a:r>
            <a:rPr lang="de-DE" dirty="0"/>
            <a:t> and </a:t>
          </a:r>
          <a:r>
            <a:rPr lang="de-DE" dirty="0" err="1"/>
            <a:t>sustainability</a:t>
          </a:r>
          <a:r>
            <a:rPr lang="de-DE" dirty="0"/>
            <a:t> of </a:t>
          </a:r>
          <a:r>
            <a:rPr lang="de-DE" dirty="0" err="1"/>
            <a:t>financing</a:t>
          </a:r>
          <a:r>
            <a:rPr lang="de-DE" dirty="0"/>
            <a:t> </a:t>
          </a:r>
          <a:r>
            <a:rPr lang="de-DE" dirty="0" err="1"/>
            <a:t>system</a:t>
          </a:r>
          <a:endParaRPr lang="de-DE" dirty="0"/>
        </a:p>
      </dgm:t>
    </dgm:pt>
    <dgm:pt modelId="{AAE24AEE-6EF1-41B4-81C5-663E9CBE5A77}" type="parTrans" cxnId="{514286B6-A9B7-43A7-8277-4F655F652EFE}">
      <dgm:prSet/>
      <dgm:spPr/>
      <dgm:t>
        <a:bodyPr/>
        <a:lstStyle/>
        <a:p>
          <a:endParaRPr lang="de-DE"/>
        </a:p>
      </dgm:t>
    </dgm:pt>
    <dgm:pt modelId="{024A1ABD-7507-452E-87E8-EAC36F64947F}" type="sibTrans" cxnId="{514286B6-A9B7-43A7-8277-4F655F652EFE}">
      <dgm:prSet/>
      <dgm:spPr/>
      <dgm:t>
        <a:bodyPr/>
        <a:lstStyle/>
        <a:p>
          <a:endParaRPr lang="de-DE"/>
        </a:p>
      </dgm:t>
    </dgm:pt>
    <dgm:pt modelId="{CFAC6C85-6275-4A52-B80C-FD17CF0B2976}">
      <dgm:prSet phldrT="[Text]"/>
      <dgm:spPr/>
      <dgm:t>
        <a:bodyPr/>
        <a:lstStyle/>
        <a:p>
          <a:r>
            <a:rPr lang="de-DE" dirty="0" err="1"/>
            <a:t>Supporting</a:t>
          </a:r>
          <a:r>
            <a:rPr lang="de-DE" dirty="0"/>
            <a:t> ICT/ open </a:t>
          </a:r>
          <a:r>
            <a:rPr lang="de-DE" dirty="0" err="1"/>
            <a:t>data</a:t>
          </a:r>
          <a:endParaRPr lang="de-DE" dirty="0"/>
        </a:p>
      </dgm:t>
    </dgm:pt>
    <dgm:pt modelId="{878FDF70-E799-45B8-8A55-B443599E39A1}" type="parTrans" cxnId="{75468CB4-29A6-4914-93D1-150EC34F4180}">
      <dgm:prSet/>
      <dgm:spPr/>
      <dgm:t>
        <a:bodyPr/>
        <a:lstStyle/>
        <a:p>
          <a:endParaRPr lang="de-DE"/>
        </a:p>
      </dgm:t>
    </dgm:pt>
    <dgm:pt modelId="{A889538C-67B5-406B-A779-87AF9DD2E595}" type="sibTrans" cxnId="{75468CB4-29A6-4914-93D1-150EC34F4180}">
      <dgm:prSet/>
      <dgm:spPr/>
      <dgm:t>
        <a:bodyPr/>
        <a:lstStyle/>
        <a:p>
          <a:endParaRPr lang="de-DE"/>
        </a:p>
      </dgm:t>
    </dgm:pt>
    <dgm:pt modelId="{760C0F70-F13A-414C-B26C-BDCB5490F887}">
      <dgm:prSet phldrT="[Text]"/>
      <dgm:spPr/>
      <dgm:t>
        <a:bodyPr/>
        <a:lstStyle/>
        <a:p>
          <a:r>
            <a:rPr lang="de-DE" dirty="0"/>
            <a:t>Development </a:t>
          </a:r>
          <a:r>
            <a:rPr lang="de-DE" dirty="0" err="1"/>
            <a:t>towards</a:t>
          </a:r>
          <a:r>
            <a:rPr lang="de-DE" dirty="0"/>
            <a:t> </a:t>
          </a:r>
          <a:r>
            <a:rPr lang="de-DE" dirty="0" err="1"/>
            <a:t>MaaS</a:t>
          </a:r>
          <a:endParaRPr lang="de-DE" dirty="0"/>
        </a:p>
      </dgm:t>
    </dgm:pt>
    <dgm:pt modelId="{895708A9-9453-4C27-92DD-7085EB7AE662}" type="parTrans" cxnId="{798B7489-F18C-4CAB-A945-43924684AD72}">
      <dgm:prSet/>
      <dgm:spPr/>
      <dgm:t>
        <a:bodyPr/>
        <a:lstStyle/>
        <a:p>
          <a:endParaRPr lang="de-DE"/>
        </a:p>
      </dgm:t>
    </dgm:pt>
    <dgm:pt modelId="{A622BE96-9630-440B-8F1F-352006A36EE2}" type="sibTrans" cxnId="{798B7489-F18C-4CAB-A945-43924684AD72}">
      <dgm:prSet/>
      <dgm:spPr/>
      <dgm:t>
        <a:bodyPr/>
        <a:lstStyle/>
        <a:p>
          <a:endParaRPr lang="de-DE"/>
        </a:p>
      </dgm:t>
    </dgm:pt>
    <dgm:pt modelId="{172AD5C9-6504-4B26-BB25-B20F3CB10B36}" type="pres">
      <dgm:prSet presAssocID="{A3B6FCDA-DF6D-40BE-BFE3-1B043F4CBCE3}" presName="diagram" presStyleCnt="0">
        <dgm:presLayoutVars>
          <dgm:chPref val="1"/>
          <dgm:dir/>
          <dgm:animOne val="branch"/>
          <dgm:animLvl val="lvl"/>
          <dgm:resizeHandles val="exact"/>
        </dgm:presLayoutVars>
      </dgm:prSet>
      <dgm:spPr/>
      <dgm:t>
        <a:bodyPr/>
        <a:lstStyle/>
        <a:p>
          <a:endParaRPr lang="en-GB"/>
        </a:p>
      </dgm:t>
    </dgm:pt>
    <dgm:pt modelId="{1EA2E314-CD05-4570-8FA5-547E1F19BBCE}" type="pres">
      <dgm:prSet presAssocID="{01F72353-A449-4303-A851-09A6B5C698BB}" presName="root1" presStyleCnt="0"/>
      <dgm:spPr/>
    </dgm:pt>
    <dgm:pt modelId="{AAB2194D-1F9F-4A10-B878-0E08732E018C}" type="pres">
      <dgm:prSet presAssocID="{01F72353-A449-4303-A851-09A6B5C698BB}" presName="LevelOneTextNode" presStyleLbl="node0" presStyleIdx="0" presStyleCnt="1">
        <dgm:presLayoutVars>
          <dgm:chPref val="3"/>
        </dgm:presLayoutVars>
      </dgm:prSet>
      <dgm:spPr/>
      <dgm:t>
        <a:bodyPr/>
        <a:lstStyle/>
        <a:p>
          <a:endParaRPr lang="en-GB"/>
        </a:p>
      </dgm:t>
    </dgm:pt>
    <dgm:pt modelId="{EFE68058-2B47-4A2B-96EE-E56F8FBC2011}" type="pres">
      <dgm:prSet presAssocID="{01F72353-A449-4303-A851-09A6B5C698BB}" presName="level2hierChild" presStyleCnt="0"/>
      <dgm:spPr/>
    </dgm:pt>
    <dgm:pt modelId="{FA0ABE9E-1D3C-41CD-8BEE-4C3BE5F81C61}" type="pres">
      <dgm:prSet presAssocID="{56D690D0-DD59-4C18-8E59-6C4A76074DED}" presName="conn2-1" presStyleLbl="parChTrans1D2" presStyleIdx="0" presStyleCnt="5"/>
      <dgm:spPr/>
      <dgm:t>
        <a:bodyPr/>
        <a:lstStyle/>
        <a:p>
          <a:endParaRPr lang="en-GB"/>
        </a:p>
      </dgm:t>
    </dgm:pt>
    <dgm:pt modelId="{25E888EB-514D-4624-AFE5-143D252A1E80}" type="pres">
      <dgm:prSet presAssocID="{56D690D0-DD59-4C18-8E59-6C4A76074DED}" presName="connTx" presStyleLbl="parChTrans1D2" presStyleIdx="0" presStyleCnt="5"/>
      <dgm:spPr/>
      <dgm:t>
        <a:bodyPr/>
        <a:lstStyle/>
        <a:p>
          <a:endParaRPr lang="en-GB"/>
        </a:p>
      </dgm:t>
    </dgm:pt>
    <dgm:pt modelId="{463B38F8-422E-4C7A-9229-434D95CA3EF2}" type="pres">
      <dgm:prSet presAssocID="{BAC2A152-5597-454E-A035-844CF4F4E43C}" presName="root2" presStyleCnt="0"/>
      <dgm:spPr/>
    </dgm:pt>
    <dgm:pt modelId="{4159224D-8A36-4C1D-9DE3-382C95DC7E0E}" type="pres">
      <dgm:prSet presAssocID="{BAC2A152-5597-454E-A035-844CF4F4E43C}" presName="LevelTwoTextNode" presStyleLbl="node2" presStyleIdx="0" presStyleCnt="5">
        <dgm:presLayoutVars>
          <dgm:chPref val="3"/>
        </dgm:presLayoutVars>
      </dgm:prSet>
      <dgm:spPr/>
      <dgm:t>
        <a:bodyPr/>
        <a:lstStyle/>
        <a:p>
          <a:endParaRPr lang="en-GB"/>
        </a:p>
      </dgm:t>
    </dgm:pt>
    <dgm:pt modelId="{EB3DBF52-110B-438A-8B11-D5502835488E}" type="pres">
      <dgm:prSet presAssocID="{BAC2A152-5597-454E-A035-844CF4F4E43C}" presName="level3hierChild" presStyleCnt="0"/>
      <dgm:spPr/>
    </dgm:pt>
    <dgm:pt modelId="{09FEBFFE-48E4-4F5D-B6C3-006644162A00}" type="pres">
      <dgm:prSet presAssocID="{7F514FC6-CF50-4216-85AD-4E33E11562DF}" presName="conn2-1" presStyleLbl="parChTrans1D2" presStyleIdx="1" presStyleCnt="5"/>
      <dgm:spPr/>
      <dgm:t>
        <a:bodyPr/>
        <a:lstStyle/>
        <a:p>
          <a:endParaRPr lang="en-GB"/>
        </a:p>
      </dgm:t>
    </dgm:pt>
    <dgm:pt modelId="{8C68EA0A-4096-4190-8A39-FA63C58FB762}" type="pres">
      <dgm:prSet presAssocID="{7F514FC6-CF50-4216-85AD-4E33E11562DF}" presName="connTx" presStyleLbl="parChTrans1D2" presStyleIdx="1" presStyleCnt="5"/>
      <dgm:spPr/>
      <dgm:t>
        <a:bodyPr/>
        <a:lstStyle/>
        <a:p>
          <a:endParaRPr lang="en-GB"/>
        </a:p>
      </dgm:t>
    </dgm:pt>
    <dgm:pt modelId="{B38366B1-0201-4A51-8B85-517C4B37476D}" type="pres">
      <dgm:prSet presAssocID="{ACB1917B-555E-4A5B-9DF7-02500BD16C26}" presName="root2" presStyleCnt="0"/>
      <dgm:spPr/>
    </dgm:pt>
    <dgm:pt modelId="{2C650DAF-B260-45AF-BA58-F3CC19FA5C43}" type="pres">
      <dgm:prSet presAssocID="{ACB1917B-555E-4A5B-9DF7-02500BD16C26}" presName="LevelTwoTextNode" presStyleLbl="node2" presStyleIdx="1" presStyleCnt="5">
        <dgm:presLayoutVars>
          <dgm:chPref val="3"/>
        </dgm:presLayoutVars>
      </dgm:prSet>
      <dgm:spPr/>
      <dgm:t>
        <a:bodyPr/>
        <a:lstStyle/>
        <a:p>
          <a:endParaRPr lang="en-GB"/>
        </a:p>
      </dgm:t>
    </dgm:pt>
    <dgm:pt modelId="{166497E4-6328-4898-BAF8-8F2C0352A7DE}" type="pres">
      <dgm:prSet presAssocID="{ACB1917B-555E-4A5B-9DF7-02500BD16C26}" presName="level3hierChild" presStyleCnt="0"/>
      <dgm:spPr/>
    </dgm:pt>
    <dgm:pt modelId="{8C68BA5E-496D-4AF0-B15B-DC12B694A382}" type="pres">
      <dgm:prSet presAssocID="{AAE24AEE-6EF1-41B4-81C5-663E9CBE5A77}" presName="conn2-1" presStyleLbl="parChTrans1D2" presStyleIdx="2" presStyleCnt="5"/>
      <dgm:spPr/>
      <dgm:t>
        <a:bodyPr/>
        <a:lstStyle/>
        <a:p>
          <a:endParaRPr lang="en-GB"/>
        </a:p>
      </dgm:t>
    </dgm:pt>
    <dgm:pt modelId="{0AFE40AA-5598-4A06-8A4B-1137EE2E5AD6}" type="pres">
      <dgm:prSet presAssocID="{AAE24AEE-6EF1-41B4-81C5-663E9CBE5A77}" presName="connTx" presStyleLbl="parChTrans1D2" presStyleIdx="2" presStyleCnt="5"/>
      <dgm:spPr/>
      <dgm:t>
        <a:bodyPr/>
        <a:lstStyle/>
        <a:p>
          <a:endParaRPr lang="en-GB"/>
        </a:p>
      </dgm:t>
    </dgm:pt>
    <dgm:pt modelId="{480C0C90-D65C-42C9-B15C-379AF0004F1E}" type="pres">
      <dgm:prSet presAssocID="{5017A7FF-EE60-4ED3-B6A1-1F7CC0E60DE5}" presName="root2" presStyleCnt="0"/>
      <dgm:spPr/>
    </dgm:pt>
    <dgm:pt modelId="{3D161E4A-E729-49AC-BE79-EFA8F186482B}" type="pres">
      <dgm:prSet presAssocID="{5017A7FF-EE60-4ED3-B6A1-1F7CC0E60DE5}" presName="LevelTwoTextNode" presStyleLbl="node2" presStyleIdx="2" presStyleCnt="5">
        <dgm:presLayoutVars>
          <dgm:chPref val="3"/>
        </dgm:presLayoutVars>
      </dgm:prSet>
      <dgm:spPr/>
      <dgm:t>
        <a:bodyPr/>
        <a:lstStyle/>
        <a:p>
          <a:endParaRPr lang="en-GB"/>
        </a:p>
      </dgm:t>
    </dgm:pt>
    <dgm:pt modelId="{E50A1A87-BA6B-402F-8719-1758402651E0}" type="pres">
      <dgm:prSet presAssocID="{5017A7FF-EE60-4ED3-B6A1-1F7CC0E60DE5}" presName="level3hierChild" presStyleCnt="0"/>
      <dgm:spPr/>
    </dgm:pt>
    <dgm:pt modelId="{F29ADDC8-0C92-4020-BEC6-466114577451}" type="pres">
      <dgm:prSet presAssocID="{878FDF70-E799-45B8-8A55-B443599E39A1}" presName="conn2-1" presStyleLbl="parChTrans1D2" presStyleIdx="3" presStyleCnt="5"/>
      <dgm:spPr/>
      <dgm:t>
        <a:bodyPr/>
        <a:lstStyle/>
        <a:p>
          <a:endParaRPr lang="en-GB"/>
        </a:p>
      </dgm:t>
    </dgm:pt>
    <dgm:pt modelId="{79FCF4DC-2E39-465B-8124-C6CAB7643DE4}" type="pres">
      <dgm:prSet presAssocID="{878FDF70-E799-45B8-8A55-B443599E39A1}" presName="connTx" presStyleLbl="parChTrans1D2" presStyleIdx="3" presStyleCnt="5"/>
      <dgm:spPr/>
      <dgm:t>
        <a:bodyPr/>
        <a:lstStyle/>
        <a:p>
          <a:endParaRPr lang="en-GB"/>
        </a:p>
      </dgm:t>
    </dgm:pt>
    <dgm:pt modelId="{C9EC031F-5A65-440E-9D7F-8210A6AAFDA1}" type="pres">
      <dgm:prSet presAssocID="{CFAC6C85-6275-4A52-B80C-FD17CF0B2976}" presName="root2" presStyleCnt="0"/>
      <dgm:spPr/>
    </dgm:pt>
    <dgm:pt modelId="{6C831820-4DE4-442E-BF58-218316727DD8}" type="pres">
      <dgm:prSet presAssocID="{CFAC6C85-6275-4A52-B80C-FD17CF0B2976}" presName="LevelTwoTextNode" presStyleLbl="node2" presStyleIdx="3" presStyleCnt="5">
        <dgm:presLayoutVars>
          <dgm:chPref val="3"/>
        </dgm:presLayoutVars>
      </dgm:prSet>
      <dgm:spPr/>
      <dgm:t>
        <a:bodyPr/>
        <a:lstStyle/>
        <a:p>
          <a:endParaRPr lang="en-GB"/>
        </a:p>
      </dgm:t>
    </dgm:pt>
    <dgm:pt modelId="{5B41143D-CFC7-435F-8DDC-6D565A805E2F}" type="pres">
      <dgm:prSet presAssocID="{CFAC6C85-6275-4A52-B80C-FD17CF0B2976}" presName="level3hierChild" presStyleCnt="0"/>
      <dgm:spPr/>
    </dgm:pt>
    <dgm:pt modelId="{8DA5D683-EA06-45AE-8A42-85E21A1F6818}" type="pres">
      <dgm:prSet presAssocID="{895708A9-9453-4C27-92DD-7085EB7AE662}" presName="conn2-1" presStyleLbl="parChTrans1D2" presStyleIdx="4" presStyleCnt="5"/>
      <dgm:spPr/>
      <dgm:t>
        <a:bodyPr/>
        <a:lstStyle/>
        <a:p>
          <a:endParaRPr lang="en-GB"/>
        </a:p>
      </dgm:t>
    </dgm:pt>
    <dgm:pt modelId="{D079D85F-B425-4D14-B2DD-283798A260BC}" type="pres">
      <dgm:prSet presAssocID="{895708A9-9453-4C27-92DD-7085EB7AE662}" presName="connTx" presStyleLbl="parChTrans1D2" presStyleIdx="4" presStyleCnt="5"/>
      <dgm:spPr/>
      <dgm:t>
        <a:bodyPr/>
        <a:lstStyle/>
        <a:p>
          <a:endParaRPr lang="en-GB"/>
        </a:p>
      </dgm:t>
    </dgm:pt>
    <dgm:pt modelId="{25027A07-3CB2-45A8-85BD-529F4955C261}" type="pres">
      <dgm:prSet presAssocID="{760C0F70-F13A-414C-B26C-BDCB5490F887}" presName="root2" presStyleCnt="0"/>
      <dgm:spPr/>
    </dgm:pt>
    <dgm:pt modelId="{694AC629-5C35-49EE-A474-29B810824FE5}" type="pres">
      <dgm:prSet presAssocID="{760C0F70-F13A-414C-B26C-BDCB5490F887}" presName="LevelTwoTextNode" presStyleLbl="node2" presStyleIdx="4" presStyleCnt="5">
        <dgm:presLayoutVars>
          <dgm:chPref val="3"/>
        </dgm:presLayoutVars>
      </dgm:prSet>
      <dgm:spPr/>
      <dgm:t>
        <a:bodyPr/>
        <a:lstStyle/>
        <a:p>
          <a:endParaRPr lang="en-GB"/>
        </a:p>
      </dgm:t>
    </dgm:pt>
    <dgm:pt modelId="{AC45AA1A-3EB5-454B-B240-2BE693DC48CE}" type="pres">
      <dgm:prSet presAssocID="{760C0F70-F13A-414C-B26C-BDCB5490F887}" presName="level3hierChild" presStyleCnt="0"/>
      <dgm:spPr/>
    </dgm:pt>
  </dgm:ptLst>
  <dgm:cxnLst>
    <dgm:cxn modelId="{F1EA1A24-51EE-4511-8AC3-7F017EF09C47}" type="presOf" srcId="{ACB1917B-555E-4A5B-9DF7-02500BD16C26}" destId="{2C650DAF-B260-45AF-BA58-F3CC19FA5C43}" srcOrd="0" destOrd="0" presId="urn:microsoft.com/office/officeart/2005/8/layout/hierarchy2"/>
    <dgm:cxn modelId="{F40E380F-325D-402C-A263-2325E1EFE94E}" srcId="{A3B6FCDA-DF6D-40BE-BFE3-1B043F4CBCE3}" destId="{01F72353-A449-4303-A851-09A6B5C698BB}" srcOrd="0" destOrd="0" parTransId="{A2D7D213-788E-42EE-8DB0-BFB69639DA0F}" sibTransId="{491AD029-00C0-4CF9-A4B4-EEF42130534D}"/>
    <dgm:cxn modelId="{885B03AA-736C-4588-81F9-F7E30083BFFE}" type="presOf" srcId="{7F514FC6-CF50-4216-85AD-4E33E11562DF}" destId="{09FEBFFE-48E4-4F5D-B6C3-006644162A00}" srcOrd="0" destOrd="0" presId="urn:microsoft.com/office/officeart/2005/8/layout/hierarchy2"/>
    <dgm:cxn modelId="{F7152DEA-6BD5-41EC-9BBA-6BE6431A9E4C}" type="presOf" srcId="{895708A9-9453-4C27-92DD-7085EB7AE662}" destId="{8DA5D683-EA06-45AE-8A42-85E21A1F6818}" srcOrd="0" destOrd="0" presId="urn:microsoft.com/office/officeart/2005/8/layout/hierarchy2"/>
    <dgm:cxn modelId="{97DF42F9-E448-4974-B7EC-E2789B7C1AB8}" srcId="{01F72353-A449-4303-A851-09A6B5C698BB}" destId="{ACB1917B-555E-4A5B-9DF7-02500BD16C26}" srcOrd="1" destOrd="0" parTransId="{7F514FC6-CF50-4216-85AD-4E33E11562DF}" sibTransId="{F5BD9FC4-9F5B-44D0-A956-A794F52353B9}"/>
    <dgm:cxn modelId="{6118FE9C-B5A9-44E5-90E0-E45654182160}" type="presOf" srcId="{56D690D0-DD59-4C18-8E59-6C4A76074DED}" destId="{25E888EB-514D-4624-AFE5-143D252A1E80}" srcOrd="1" destOrd="0" presId="urn:microsoft.com/office/officeart/2005/8/layout/hierarchy2"/>
    <dgm:cxn modelId="{00724C21-A98E-4139-AC4F-DCB04F8651D2}" type="presOf" srcId="{895708A9-9453-4C27-92DD-7085EB7AE662}" destId="{D079D85F-B425-4D14-B2DD-283798A260BC}" srcOrd="1" destOrd="0" presId="urn:microsoft.com/office/officeart/2005/8/layout/hierarchy2"/>
    <dgm:cxn modelId="{69EF97D5-FA62-4482-9CBB-AB7AD7CEADDC}" type="presOf" srcId="{01F72353-A449-4303-A851-09A6B5C698BB}" destId="{AAB2194D-1F9F-4A10-B878-0E08732E018C}" srcOrd="0" destOrd="0" presId="urn:microsoft.com/office/officeart/2005/8/layout/hierarchy2"/>
    <dgm:cxn modelId="{ACB3D797-643A-480F-8C59-3FD87B5BC744}" type="presOf" srcId="{AAE24AEE-6EF1-41B4-81C5-663E9CBE5A77}" destId="{8C68BA5E-496D-4AF0-B15B-DC12B694A382}" srcOrd="0" destOrd="0" presId="urn:microsoft.com/office/officeart/2005/8/layout/hierarchy2"/>
    <dgm:cxn modelId="{2392E3E2-A030-475F-81E1-2F7FAD80E929}" srcId="{01F72353-A449-4303-A851-09A6B5C698BB}" destId="{BAC2A152-5597-454E-A035-844CF4F4E43C}" srcOrd="0" destOrd="0" parTransId="{56D690D0-DD59-4C18-8E59-6C4A76074DED}" sibTransId="{4C23B57C-D4CD-47FB-AC11-AE8BD7288A36}"/>
    <dgm:cxn modelId="{5DAAE5BD-988F-45A0-BDDC-F353E43D2063}" type="presOf" srcId="{878FDF70-E799-45B8-8A55-B443599E39A1}" destId="{79FCF4DC-2E39-465B-8124-C6CAB7643DE4}" srcOrd="1" destOrd="0" presId="urn:microsoft.com/office/officeart/2005/8/layout/hierarchy2"/>
    <dgm:cxn modelId="{0CBB041D-3BEC-47A4-9944-AC0AE612ABAB}" type="presOf" srcId="{56D690D0-DD59-4C18-8E59-6C4A76074DED}" destId="{FA0ABE9E-1D3C-41CD-8BEE-4C3BE5F81C61}" srcOrd="0" destOrd="0" presId="urn:microsoft.com/office/officeart/2005/8/layout/hierarchy2"/>
    <dgm:cxn modelId="{2170D7BE-0D3B-4294-A591-46BEBC98ACEC}" type="presOf" srcId="{878FDF70-E799-45B8-8A55-B443599E39A1}" destId="{F29ADDC8-0C92-4020-BEC6-466114577451}" srcOrd="0" destOrd="0" presId="urn:microsoft.com/office/officeart/2005/8/layout/hierarchy2"/>
    <dgm:cxn modelId="{AB1AD19E-81E8-4CDF-B28B-C84E3EB5E9CE}" type="presOf" srcId="{760C0F70-F13A-414C-B26C-BDCB5490F887}" destId="{694AC629-5C35-49EE-A474-29B810824FE5}" srcOrd="0" destOrd="0" presId="urn:microsoft.com/office/officeart/2005/8/layout/hierarchy2"/>
    <dgm:cxn modelId="{1C28D008-DDBA-4828-B065-C1C3B404C3A1}" type="presOf" srcId="{BAC2A152-5597-454E-A035-844CF4F4E43C}" destId="{4159224D-8A36-4C1D-9DE3-382C95DC7E0E}" srcOrd="0" destOrd="0" presId="urn:microsoft.com/office/officeart/2005/8/layout/hierarchy2"/>
    <dgm:cxn modelId="{514286B6-A9B7-43A7-8277-4F655F652EFE}" srcId="{01F72353-A449-4303-A851-09A6B5C698BB}" destId="{5017A7FF-EE60-4ED3-B6A1-1F7CC0E60DE5}" srcOrd="2" destOrd="0" parTransId="{AAE24AEE-6EF1-41B4-81C5-663E9CBE5A77}" sibTransId="{024A1ABD-7507-452E-87E8-EAC36F64947F}"/>
    <dgm:cxn modelId="{665FD01A-9B75-4AE9-92C6-5C1BDA5D4412}" type="presOf" srcId="{A3B6FCDA-DF6D-40BE-BFE3-1B043F4CBCE3}" destId="{172AD5C9-6504-4B26-BB25-B20F3CB10B36}" srcOrd="0" destOrd="0" presId="urn:microsoft.com/office/officeart/2005/8/layout/hierarchy2"/>
    <dgm:cxn modelId="{2A947824-8C15-42EC-AF05-C01E2290FA29}" type="presOf" srcId="{5017A7FF-EE60-4ED3-B6A1-1F7CC0E60DE5}" destId="{3D161E4A-E729-49AC-BE79-EFA8F186482B}" srcOrd="0" destOrd="0" presId="urn:microsoft.com/office/officeart/2005/8/layout/hierarchy2"/>
    <dgm:cxn modelId="{5CB7A11D-CA93-4C4C-B6CD-E5C87AF42CB3}" type="presOf" srcId="{CFAC6C85-6275-4A52-B80C-FD17CF0B2976}" destId="{6C831820-4DE4-442E-BF58-218316727DD8}" srcOrd="0" destOrd="0" presId="urn:microsoft.com/office/officeart/2005/8/layout/hierarchy2"/>
    <dgm:cxn modelId="{032495BC-D8C1-4DD8-B675-4BC6ED00D265}" type="presOf" srcId="{AAE24AEE-6EF1-41B4-81C5-663E9CBE5A77}" destId="{0AFE40AA-5598-4A06-8A4B-1137EE2E5AD6}" srcOrd="1" destOrd="0" presId="urn:microsoft.com/office/officeart/2005/8/layout/hierarchy2"/>
    <dgm:cxn modelId="{75468CB4-29A6-4914-93D1-150EC34F4180}" srcId="{01F72353-A449-4303-A851-09A6B5C698BB}" destId="{CFAC6C85-6275-4A52-B80C-FD17CF0B2976}" srcOrd="3" destOrd="0" parTransId="{878FDF70-E799-45B8-8A55-B443599E39A1}" sibTransId="{A889538C-67B5-406B-A779-87AF9DD2E595}"/>
    <dgm:cxn modelId="{6A283188-346F-4F5D-B5BD-4D2A92FDD19E}" type="presOf" srcId="{7F514FC6-CF50-4216-85AD-4E33E11562DF}" destId="{8C68EA0A-4096-4190-8A39-FA63C58FB762}" srcOrd="1" destOrd="0" presId="urn:microsoft.com/office/officeart/2005/8/layout/hierarchy2"/>
    <dgm:cxn modelId="{798B7489-F18C-4CAB-A945-43924684AD72}" srcId="{01F72353-A449-4303-A851-09A6B5C698BB}" destId="{760C0F70-F13A-414C-B26C-BDCB5490F887}" srcOrd="4" destOrd="0" parTransId="{895708A9-9453-4C27-92DD-7085EB7AE662}" sibTransId="{A622BE96-9630-440B-8F1F-352006A36EE2}"/>
    <dgm:cxn modelId="{BADE0281-96C7-4C45-B4FA-5AD3A51541EC}" type="presParOf" srcId="{172AD5C9-6504-4B26-BB25-B20F3CB10B36}" destId="{1EA2E314-CD05-4570-8FA5-547E1F19BBCE}" srcOrd="0" destOrd="0" presId="urn:microsoft.com/office/officeart/2005/8/layout/hierarchy2"/>
    <dgm:cxn modelId="{908CF284-A8CE-496A-BBDB-122CC75C4A2A}" type="presParOf" srcId="{1EA2E314-CD05-4570-8FA5-547E1F19BBCE}" destId="{AAB2194D-1F9F-4A10-B878-0E08732E018C}" srcOrd="0" destOrd="0" presId="urn:microsoft.com/office/officeart/2005/8/layout/hierarchy2"/>
    <dgm:cxn modelId="{91DDC690-B8D1-414B-AEC0-84C8139279D7}" type="presParOf" srcId="{1EA2E314-CD05-4570-8FA5-547E1F19BBCE}" destId="{EFE68058-2B47-4A2B-96EE-E56F8FBC2011}" srcOrd="1" destOrd="0" presId="urn:microsoft.com/office/officeart/2005/8/layout/hierarchy2"/>
    <dgm:cxn modelId="{33856F65-23E9-4023-A5D4-EB85833F2B72}" type="presParOf" srcId="{EFE68058-2B47-4A2B-96EE-E56F8FBC2011}" destId="{FA0ABE9E-1D3C-41CD-8BEE-4C3BE5F81C61}" srcOrd="0" destOrd="0" presId="urn:microsoft.com/office/officeart/2005/8/layout/hierarchy2"/>
    <dgm:cxn modelId="{4337E155-C6BB-4E97-8668-DB46F121CAA9}" type="presParOf" srcId="{FA0ABE9E-1D3C-41CD-8BEE-4C3BE5F81C61}" destId="{25E888EB-514D-4624-AFE5-143D252A1E80}" srcOrd="0" destOrd="0" presId="urn:microsoft.com/office/officeart/2005/8/layout/hierarchy2"/>
    <dgm:cxn modelId="{9C9267CF-73E5-4100-929D-EB93DE1C5DC7}" type="presParOf" srcId="{EFE68058-2B47-4A2B-96EE-E56F8FBC2011}" destId="{463B38F8-422E-4C7A-9229-434D95CA3EF2}" srcOrd="1" destOrd="0" presId="urn:microsoft.com/office/officeart/2005/8/layout/hierarchy2"/>
    <dgm:cxn modelId="{84639838-E76A-42A7-B90C-5D38CB802AA9}" type="presParOf" srcId="{463B38F8-422E-4C7A-9229-434D95CA3EF2}" destId="{4159224D-8A36-4C1D-9DE3-382C95DC7E0E}" srcOrd="0" destOrd="0" presId="urn:microsoft.com/office/officeart/2005/8/layout/hierarchy2"/>
    <dgm:cxn modelId="{8FB771AF-2EDF-487A-992B-565704B6B5FB}" type="presParOf" srcId="{463B38F8-422E-4C7A-9229-434D95CA3EF2}" destId="{EB3DBF52-110B-438A-8B11-D5502835488E}" srcOrd="1" destOrd="0" presId="urn:microsoft.com/office/officeart/2005/8/layout/hierarchy2"/>
    <dgm:cxn modelId="{4ED12E49-345B-4575-8734-A5F2A5793BAE}" type="presParOf" srcId="{EFE68058-2B47-4A2B-96EE-E56F8FBC2011}" destId="{09FEBFFE-48E4-4F5D-B6C3-006644162A00}" srcOrd="2" destOrd="0" presId="urn:microsoft.com/office/officeart/2005/8/layout/hierarchy2"/>
    <dgm:cxn modelId="{97EC2ACE-F66A-40C4-A7AE-614BE3396E6B}" type="presParOf" srcId="{09FEBFFE-48E4-4F5D-B6C3-006644162A00}" destId="{8C68EA0A-4096-4190-8A39-FA63C58FB762}" srcOrd="0" destOrd="0" presId="urn:microsoft.com/office/officeart/2005/8/layout/hierarchy2"/>
    <dgm:cxn modelId="{773CEC2D-DF8C-4E67-B000-677288F0217F}" type="presParOf" srcId="{EFE68058-2B47-4A2B-96EE-E56F8FBC2011}" destId="{B38366B1-0201-4A51-8B85-517C4B37476D}" srcOrd="3" destOrd="0" presId="urn:microsoft.com/office/officeart/2005/8/layout/hierarchy2"/>
    <dgm:cxn modelId="{784A905B-F7AD-4234-AD59-9038455D11D5}" type="presParOf" srcId="{B38366B1-0201-4A51-8B85-517C4B37476D}" destId="{2C650DAF-B260-45AF-BA58-F3CC19FA5C43}" srcOrd="0" destOrd="0" presId="urn:microsoft.com/office/officeart/2005/8/layout/hierarchy2"/>
    <dgm:cxn modelId="{35DD4A29-0AFC-46AE-A2C7-6ADC5CB9CBE5}" type="presParOf" srcId="{B38366B1-0201-4A51-8B85-517C4B37476D}" destId="{166497E4-6328-4898-BAF8-8F2C0352A7DE}" srcOrd="1" destOrd="0" presId="urn:microsoft.com/office/officeart/2005/8/layout/hierarchy2"/>
    <dgm:cxn modelId="{33458ED9-4422-4167-A0A4-6C2404974AAE}" type="presParOf" srcId="{EFE68058-2B47-4A2B-96EE-E56F8FBC2011}" destId="{8C68BA5E-496D-4AF0-B15B-DC12B694A382}" srcOrd="4" destOrd="0" presId="urn:microsoft.com/office/officeart/2005/8/layout/hierarchy2"/>
    <dgm:cxn modelId="{4F357F56-C323-4A4A-B8E3-08B0A10867CC}" type="presParOf" srcId="{8C68BA5E-496D-4AF0-B15B-DC12B694A382}" destId="{0AFE40AA-5598-4A06-8A4B-1137EE2E5AD6}" srcOrd="0" destOrd="0" presId="urn:microsoft.com/office/officeart/2005/8/layout/hierarchy2"/>
    <dgm:cxn modelId="{CB6CD976-052C-48D6-852D-2F71F7C43441}" type="presParOf" srcId="{EFE68058-2B47-4A2B-96EE-E56F8FBC2011}" destId="{480C0C90-D65C-42C9-B15C-379AF0004F1E}" srcOrd="5" destOrd="0" presId="urn:microsoft.com/office/officeart/2005/8/layout/hierarchy2"/>
    <dgm:cxn modelId="{319B57E5-3728-4A40-8FED-97886BE70290}" type="presParOf" srcId="{480C0C90-D65C-42C9-B15C-379AF0004F1E}" destId="{3D161E4A-E729-49AC-BE79-EFA8F186482B}" srcOrd="0" destOrd="0" presId="urn:microsoft.com/office/officeart/2005/8/layout/hierarchy2"/>
    <dgm:cxn modelId="{FE108D0B-EAAD-42C7-A8F1-9E07EBE74454}" type="presParOf" srcId="{480C0C90-D65C-42C9-B15C-379AF0004F1E}" destId="{E50A1A87-BA6B-402F-8719-1758402651E0}" srcOrd="1" destOrd="0" presId="urn:microsoft.com/office/officeart/2005/8/layout/hierarchy2"/>
    <dgm:cxn modelId="{A9E802D8-1C29-4AD2-B166-7BBAC62052C3}" type="presParOf" srcId="{EFE68058-2B47-4A2B-96EE-E56F8FBC2011}" destId="{F29ADDC8-0C92-4020-BEC6-466114577451}" srcOrd="6" destOrd="0" presId="urn:microsoft.com/office/officeart/2005/8/layout/hierarchy2"/>
    <dgm:cxn modelId="{DA26DA41-9067-439C-9834-900ACAB21B60}" type="presParOf" srcId="{F29ADDC8-0C92-4020-BEC6-466114577451}" destId="{79FCF4DC-2E39-465B-8124-C6CAB7643DE4}" srcOrd="0" destOrd="0" presId="urn:microsoft.com/office/officeart/2005/8/layout/hierarchy2"/>
    <dgm:cxn modelId="{93F5518D-D76F-4F11-AB34-C2D62087D544}" type="presParOf" srcId="{EFE68058-2B47-4A2B-96EE-E56F8FBC2011}" destId="{C9EC031F-5A65-440E-9D7F-8210A6AAFDA1}" srcOrd="7" destOrd="0" presId="urn:microsoft.com/office/officeart/2005/8/layout/hierarchy2"/>
    <dgm:cxn modelId="{23E23E05-8DB9-49D7-8AA0-8B8C94133D01}" type="presParOf" srcId="{C9EC031F-5A65-440E-9D7F-8210A6AAFDA1}" destId="{6C831820-4DE4-442E-BF58-218316727DD8}" srcOrd="0" destOrd="0" presId="urn:microsoft.com/office/officeart/2005/8/layout/hierarchy2"/>
    <dgm:cxn modelId="{719B3CA1-881D-4794-96F8-8F96C0F3A4CB}" type="presParOf" srcId="{C9EC031F-5A65-440E-9D7F-8210A6AAFDA1}" destId="{5B41143D-CFC7-435F-8DDC-6D565A805E2F}" srcOrd="1" destOrd="0" presId="urn:microsoft.com/office/officeart/2005/8/layout/hierarchy2"/>
    <dgm:cxn modelId="{489C3591-674A-45F8-BFA9-28C914885CD0}" type="presParOf" srcId="{EFE68058-2B47-4A2B-96EE-E56F8FBC2011}" destId="{8DA5D683-EA06-45AE-8A42-85E21A1F6818}" srcOrd="8" destOrd="0" presId="urn:microsoft.com/office/officeart/2005/8/layout/hierarchy2"/>
    <dgm:cxn modelId="{37862B55-C487-4B90-810B-D4BA7D1D2D47}" type="presParOf" srcId="{8DA5D683-EA06-45AE-8A42-85E21A1F6818}" destId="{D079D85F-B425-4D14-B2DD-283798A260BC}" srcOrd="0" destOrd="0" presId="urn:microsoft.com/office/officeart/2005/8/layout/hierarchy2"/>
    <dgm:cxn modelId="{0A743973-D585-4685-AED8-6A49E68BC831}" type="presParOf" srcId="{EFE68058-2B47-4A2B-96EE-E56F8FBC2011}" destId="{25027A07-3CB2-45A8-85BD-529F4955C261}" srcOrd="9" destOrd="0" presId="urn:microsoft.com/office/officeart/2005/8/layout/hierarchy2"/>
    <dgm:cxn modelId="{FB09D5D7-4F95-4A54-B95B-9769451AC15F}" type="presParOf" srcId="{25027A07-3CB2-45A8-85BD-529F4955C261}" destId="{694AC629-5C35-49EE-A474-29B810824FE5}" srcOrd="0" destOrd="0" presId="urn:microsoft.com/office/officeart/2005/8/layout/hierarchy2"/>
    <dgm:cxn modelId="{E2AFB1C9-854C-400E-940F-0E6994040646}" type="presParOf" srcId="{25027A07-3CB2-45A8-85BD-529F4955C261}" destId="{AC45AA1A-3EB5-454B-B240-2BE693DC48CE}"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32F1AA-7A86-4588-8F71-59E367473D39}">
      <dsp:nvSpPr>
        <dsp:cNvPr id="0" name=""/>
        <dsp:cNvSpPr/>
      </dsp:nvSpPr>
      <dsp:spPr>
        <a:xfrm>
          <a:off x="0" y="22709"/>
          <a:ext cx="1650926" cy="990556"/>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de-DE" sz="2000" kern="1200" dirty="0"/>
            <a:t>Political Imperatives</a:t>
          </a:r>
        </a:p>
      </dsp:txBody>
      <dsp:txXfrm>
        <a:off x="29012" y="51721"/>
        <a:ext cx="1592902" cy="932532"/>
      </dsp:txXfrm>
    </dsp:sp>
    <dsp:sp modelId="{C7F035B8-FB13-4197-A0C0-66013A78A40A}">
      <dsp:nvSpPr>
        <dsp:cNvPr id="0" name=""/>
        <dsp:cNvSpPr/>
      </dsp:nvSpPr>
      <dsp:spPr>
        <a:xfrm rot="15501">
          <a:off x="1817398" y="318541"/>
          <a:ext cx="352927" cy="409429"/>
        </a:xfrm>
        <a:prstGeom prst="rightArrow">
          <a:avLst>
            <a:gd name="adj1" fmla="val 60000"/>
            <a:gd name="adj2" fmla="val 50000"/>
          </a:avLst>
        </a:prstGeom>
        <a:gradFill rotWithShape="0">
          <a:gsLst>
            <a:gs pos="0">
              <a:schemeClr val="accent1">
                <a:tint val="60000"/>
                <a:hueOff val="0"/>
                <a:satOff val="0"/>
                <a:lumOff val="0"/>
                <a:alphaOff val="0"/>
                <a:shade val="15000"/>
                <a:satMod val="180000"/>
              </a:schemeClr>
            </a:gs>
            <a:gs pos="50000">
              <a:schemeClr val="accent1">
                <a:tint val="60000"/>
                <a:hueOff val="0"/>
                <a:satOff val="0"/>
                <a:lumOff val="0"/>
                <a:alphaOff val="0"/>
                <a:shade val="45000"/>
                <a:satMod val="170000"/>
              </a:schemeClr>
            </a:gs>
            <a:gs pos="70000">
              <a:schemeClr val="accent1">
                <a:tint val="60000"/>
                <a:hueOff val="0"/>
                <a:satOff val="0"/>
                <a:lumOff val="0"/>
                <a:alphaOff val="0"/>
                <a:tint val="99000"/>
                <a:shade val="65000"/>
                <a:satMod val="155000"/>
              </a:schemeClr>
            </a:gs>
            <a:gs pos="100000">
              <a:schemeClr val="accent1">
                <a:tint val="60000"/>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de-DE" sz="1300" kern="1200"/>
        </a:p>
      </dsp:txBody>
      <dsp:txXfrm>
        <a:off x="1817399" y="400188"/>
        <a:ext cx="247049" cy="245657"/>
      </dsp:txXfrm>
    </dsp:sp>
    <dsp:sp modelId="{6ED61D22-25C0-40D6-AAEC-1618BFFA145C}">
      <dsp:nvSpPr>
        <dsp:cNvPr id="0" name=""/>
        <dsp:cNvSpPr/>
      </dsp:nvSpPr>
      <dsp:spPr>
        <a:xfrm>
          <a:off x="2316821" y="33156"/>
          <a:ext cx="1650926" cy="990556"/>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de-DE" sz="2000" kern="1200" dirty="0" err="1"/>
            <a:t>Policies</a:t>
          </a:r>
          <a:endParaRPr lang="de-DE" sz="2000" kern="1200" dirty="0"/>
        </a:p>
      </dsp:txBody>
      <dsp:txXfrm>
        <a:off x="2345833" y="62168"/>
        <a:ext cx="1592902" cy="932532"/>
      </dsp:txXfrm>
    </dsp:sp>
    <dsp:sp modelId="{9FDCED2A-342B-4DB8-BBE8-E13890F68669}">
      <dsp:nvSpPr>
        <dsp:cNvPr id="0" name=""/>
        <dsp:cNvSpPr/>
      </dsp:nvSpPr>
      <dsp:spPr>
        <a:xfrm rot="21575342">
          <a:off x="4132836" y="315359"/>
          <a:ext cx="350005" cy="409429"/>
        </a:xfrm>
        <a:prstGeom prst="rightArrow">
          <a:avLst>
            <a:gd name="adj1" fmla="val 60000"/>
            <a:gd name="adj2" fmla="val 50000"/>
          </a:avLst>
        </a:prstGeom>
        <a:gradFill rotWithShape="0">
          <a:gsLst>
            <a:gs pos="0">
              <a:schemeClr val="accent1">
                <a:tint val="60000"/>
                <a:hueOff val="0"/>
                <a:satOff val="0"/>
                <a:lumOff val="0"/>
                <a:alphaOff val="0"/>
                <a:shade val="15000"/>
                <a:satMod val="180000"/>
              </a:schemeClr>
            </a:gs>
            <a:gs pos="50000">
              <a:schemeClr val="accent1">
                <a:tint val="60000"/>
                <a:hueOff val="0"/>
                <a:satOff val="0"/>
                <a:lumOff val="0"/>
                <a:alphaOff val="0"/>
                <a:shade val="45000"/>
                <a:satMod val="170000"/>
              </a:schemeClr>
            </a:gs>
            <a:gs pos="70000">
              <a:schemeClr val="accent1">
                <a:tint val="60000"/>
                <a:hueOff val="0"/>
                <a:satOff val="0"/>
                <a:lumOff val="0"/>
                <a:alphaOff val="0"/>
                <a:tint val="99000"/>
                <a:shade val="65000"/>
                <a:satMod val="155000"/>
              </a:schemeClr>
            </a:gs>
            <a:gs pos="100000">
              <a:schemeClr val="accent1">
                <a:tint val="60000"/>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de-DE" sz="1300" kern="1200"/>
        </a:p>
      </dsp:txBody>
      <dsp:txXfrm>
        <a:off x="4132837" y="397622"/>
        <a:ext cx="245004" cy="245657"/>
      </dsp:txXfrm>
    </dsp:sp>
    <dsp:sp modelId="{63FE5427-52A9-4171-8A29-76A9CE06FC2D}">
      <dsp:nvSpPr>
        <dsp:cNvPr id="0" name=""/>
        <dsp:cNvSpPr/>
      </dsp:nvSpPr>
      <dsp:spPr>
        <a:xfrm>
          <a:off x="4628118" y="16578"/>
          <a:ext cx="1650926" cy="990556"/>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de-DE" sz="2000" kern="1200" dirty="0"/>
            <a:t>Future of Mobility</a:t>
          </a:r>
        </a:p>
      </dsp:txBody>
      <dsp:txXfrm>
        <a:off x="4657130" y="45590"/>
        <a:ext cx="1592902" cy="9325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347" cy="496491"/>
          </a:xfrm>
          <a:prstGeom prst="rect">
            <a:avLst/>
          </a:prstGeom>
        </p:spPr>
        <p:txBody>
          <a:bodyPr vert="horz" lIns="92172" tIns="46086" rIns="92172" bIns="46086" rtlCol="0"/>
          <a:lstStyle>
            <a:lvl1pPr algn="l">
              <a:defRPr sz="1200"/>
            </a:lvl1pPr>
          </a:lstStyle>
          <a:p>
            <a:endParaRPr lang="el-GR"/>
          </a:p>
        </p:txBody>
      </p:sp>
      <p:sp>
        <p:nvSpPr>
          <p:cNvPr id="3" name="Date Placeholder 2"/>
          <p:cNvSpPr>
            <a:spLocks noGrp="1"/>
          </p:cNvSpPr>
          <p:nvPr>
            <p:ph type="dt" sz="quarter" idx="1"/>
          </p:nvPr>
        </p:nvSpPr>
        <p:spPr>
          <a:xfrm>
            <a:off x="3851343" y="0"/>
            <a:ext cx="2946347" cy="496491"/>
          </a:xfrm>
          <a:prstGeom prst="rect">
            <a:avLst/>
          </a:prstGeom>
        </p:spPr>
        <p:txBody>
          <a:bodyPr vert="horz" lIns="92172" tIns="46086" rIns="92172" bIns="46086" rtlCol="0"/>
          <a:lstStyle>
            <a:lvl1pPr algn="r">
              <a:defRPr sz="1200"/>
            </a:lvl1pPr>
          </a:lstStyle>
          <a:p>
            <a:fld id="{CF3763D6-9F91-49D9-B475-485D3C72C684}" type="datetimeFigureOut">
              <a:rPr lang="el-GR" smtClean="0"/>
              <a:t>13/9/2018</a:t>
            </a:fld>
            <a:endParaRPr lang="el-GR"/>
          </a:p>
        </p:txBody>
      </p:sp>
      <p:sp>
        <p:nvSpPr>
          <p:cNvPr id="4" name="Footer Placeholder 3"/>
          <p:cNvSpPr>
            <a:spLocks noGrp="1"/>
          </p:cNvSpPr>
          <p:nvPr>
            <p:ph type="ftr" sz="quarter" idx="2"/>
          </p:nvPr>
        </p:nvSpPr>
        <p:spPr>
          <a:xfrm>
            <a:off x="0" y="9431599"/>
            <a:ext cx="2946347" cy="496491"/>
          </a:xfrm>
          <a:prstGeom prst="rect">
            <a:avLst/>
          </a:prstGeom>
        </p:spPr>
        <p:txBody>
          <a:bodyPr vert="horz" lIns="92172" tIns="46086" rIns="92172" bIns="46086" rtlCol="0" anchor="b"/>
          <a:lstStyle>
            <a:lvl1pPr algn="l">
              <a:defRPr sz="1200"/>
            </a:lvl1pPr>
          </a:lstStyle>
          <a:p>
            <a:endParaRPr lang="el-GR"/>
          </a:p>
        </p:txBody>
      </p:sp>
      <p:sp>
        <p:nvSpPr>
          <p:cNvPr id="5" name="Slide Number Placeholder 4"/>
          <p:cNvSpPr>
            <a:spLocks noGrp="1"/>
          </p:cNvSpPr>
          <p:nvPr>
            <p:ph type="sldNum" sz="quarter" idx="3"/>
          </p:nvPr>
        </p:nvSpPr>
        <p:spPr>
          <a:xfrm>
            <a:off x="3851343" y="9431599"/>
            <a:ext cx="2946347" cy="496491"/>
          </a:xfrm>
          <a:prstGeom prst="rect">
            <a:avLst/>
          </a:prstGeom>
        </p:spPr>
        <p:txBody>
          <a:bodyPr vert="horz" lIns="92172" tIns="46086" rIns="92172" bIns="46086" rtlCol="0" anchor="b"/>
          <a:lstStyle>
            <a:lvl1pPr algn="r">
              <a:defRPr sz="1200"/>
            </a:lvl1pPr>
          </a:lstStyle>
          <a:p>
            <a:fld id="{C9D87689-D326-4AA0-94DA-29192AF6883D}" type="slidenum">
              <a:rPr lang="el-GR" smtClean="0"/>
              <a:t>‹Nr.›</a:t>
            </a:fld>
            <a:endParaRPr lang="el-GR"/>
          </a:p>
        </p:txBody>
      </p:sp>
    </p:spTree>
    <p:extLst>
      <p:ext uri="{BB962C8B-B14F-4D97-AF65-F5344CB8AC3E}">
        <p14:creationId xmlns:p14="http://schemas.microsoft.com/office/powerpoint/2010/main" val="3514585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347" cy="496491"/>
          </a:xfrm>
          <a:prstGeom prst="rect">
            <a:avLst/>
          </a:prstGeom>
        </p:spPr>
        <p:txBody>
          <a:bodyPr vert="horz" lIns="92172" tIns="46086" rIns="92172" bIns="46086" rtlCol="0"/>
          <a:lstStyle>
            <a:lvl1pPr algn="l">
              <a:defRPr sz="1200"/>
            </a:lvl1pPr>
          </a:lstStyle>
          <a:p>
            <a:endParaRPr lang="el-GR"/>
          </a:p>
        </p:txBody>
      </p:sp>
      <p:sp>
        <p:nvSpPr>
          <p:cNvPr id="3" name="Date Placeholder 2"/>
          <p:cNvSpPr>
            <a:spLocks noGrp="1"/>
          </p:cNvSpPr>
          <p:nvPr>
            <p:ph type="dt" idx="1"/>
          </p:nvPr>
        </p:nvSpPr>
        <p:spPr>
          <a:xfrm>
            <a:off x="3851343" y="0"/>
            <a:ext cx="2946347" cy="496491"/>
          </a:xfrm>
          <a:prstGeom prst="rect">
            <a:avLst/>
          </a:prstGeom>
        </p:spPr>
        <p:txBody>
          <a:bodyPr vert="horz" lIns="92172" tIns="46086" rIns="92172" bIns="46086" rtlCol="0"/>
          <a:lstStyle>
            <a:lvl1pPr algn="r">
              <a:defRPr sz="1200"/>
            </a:lvl1pPr>
          </a:lstStyle>
          <a:p>
            <a:fld id="{4B82C641-9E3A-4E0A-8186-D8BC8E0FC074}" type="datetimeFigureOut">
              <a:rPr lang="el-GR" smtClean="0"/>
              <a:t>13/9/2018</a:t>
            </a:fld>
            <a:endParaRPr lang="el-GR"/>
          </a:p>
        </p:txBody>
      </p:sp>
      <p:sp>
        <p:nvSpPr>
          <p:cNvPr id="4" name="Slide Image Placeholder 3"/>
          <p:cNvSpPr>
            <a:spLocks noGrp="1" noRot="1" noChangeAspect="1"/>
          </p:cNvSpPr>
          <p:nvPr>
            <p:ph type="sldImg" idx="2"/>
          </p:nvPr>
        </p:nvSpPr>
        <p:spPr>
          <a:xfrm>
            <a:off x="915988" y="744538"/>
            <a:ext cx="4967287" cy="3724275"/>
          </a:xfrm>
          <a:prstGeom prst="rect">
            <a:avLst/>
          </a:prstGeom>
          <a:noFill/>
          <a:ln w="12700">
            <a:solidFill>
              <a:prstClr val="black"/>
            </a:solidFill>
          </a:ln>
        </p:spPr>
        <p:txBody>
          <a:bodyPr vert="horz" lIns="92172" tIns="46086" rIns="92172" bIns="46086" rtlCol="0" anchor="ctr"/>
          <a:lstStyle/>
          <a:p>
            <a:endParaRPr lang="el-GR"/>
          </a:p>
        </p:txBody>
      </p:sp>
      <p:sp>
        <p:nvSpPr>
          <p:cNvPr id="5" name="Notes Placeholder 4"/>
          <p:cNvSpPr>
            <a:spLocks noGrp="1"/>
          </p:cNvSpPr>
          <p:nvPr>
            <p:ph type="body" sz="quarter" idx="3"/>
          </p:nvPr>
        </p:nvSpPr>
        <p:spPr>
          <a:xfrm>
            <a:off x="679927" y="4716662"/>
            <a:ext cx="5439410" cy="4468416"/>
          </a:xfrm>
          <a:prstGeom prst="rect">
            <a:avLst/>
          </a:prstGeom>
        </p:spPr>
        <p:txBody>
          <a:bodyPr vert="horz" lIns="92172" tIns="46086" rIns="92172" bIns="4608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9431599"/>
            <a:ext cx="2946347" cy="496491"/>
          </a:xfrm>
          <a:prstGeom prst="rect">
            <a:avLst/>
          </a:prstGeom>
        </p:spPr>
        <p:txBody>
          <a:bodyPr vert="horz" lIns="92172" tIns="46086" rIns="92172" bIns="46086" rtlCol="0" anchor="b"/>
          <a:lstStyle>
            <a:lvl1pPr algn="l">
              <a:defRPr sz="1200"/>
            </a:lvl1pPr>
          </a:lstStyle>
          <a:p>
            <a:endParaRPr lang="el-GR"/>
          </a:p>
        </p:txBody>
      </p:sp>
      <p:sp>
        <p:nvSpPr>
          <p:cNvPr id="7" name="Slide Number Placeholder 6"/>
          <p:cNvSpPr>
            <a:spLocks noGrp="1"/>
          </p:cNvSpPr>
          <p:nvPr>
            <p:ph type="sldNum" sz="quarter" idx="5"/>
          </p:nvPr>
        </p:nvSpPr>
        <p:spPr>
          <a:xfrm>
            <a:off x="3851343" y="9431599"/>
            <a:ext cx="2946347" cy="496491"/>
          </a:xfrm>
          <a:prstGeom prst="rect">
            <a:avLst/>
          </a:prstGeom>
        </p:spPr>
        <p:txBody>
          <a:bodyPr vert="horz" lIns="92172" tIns="46086" rIns="92172" bIns="46086" rtlCol="0" anchor="b"/>
          <a:lstStyle>
            <a:lvl1pPr algn="r">
              <a:defRPr sz="1200"/>
            </a:lvl1pPr>
          </a:lstStyle>
          <a:p>
            <a:fld id="{D9C61F6B-F4FE-4937-98A6-BE1B161BA87B}" type="slidenum">
              <a:rPr lang="el-GR" smtClean="0"/>
              <a:t>‹Nr.›</a:t>
            </a:fld>
            <a:endParaRPr lang="el-GR"/>
          </a:p>
        </p:txBody>
      </p:sp>
    </p:spTree>
    <p:extLst>
      <p:ext uri="{BB962C8B-B14F-4D97-AF65-F5344CB8AC3E}">
        <p14:creationId xmlns:p14="http://schemas.microsoft.com/office/powerpoint/2010/main" val="37959608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85641" y="0"/>
            <a:ext cx="4967536" cy="1073953"/>
          </a:xfrm>
          <a:prstGeom prst="rect">
            <a:avLst/>
          </a:prstGeom>
        </p:spPr>
      </p:pic>
      <p:sp>
        <p:nvSpPr>
          <p:cNvPr id="10" name="Content Placeholder 9"/>
          <p:cNvSpPr>
            <a:spLocks noGrp="1"/>
          </p:cNvSpPr>
          <p:nvPr>
            <p:ph sz="quarter" idx="13"/>
          </p:nvPr>
        </p:nvSpPr>
        <p:spPr>
          <a:xfrm>
            <a:off x="971600" y="3861048"/>
            <a:ext cx="4680123" cy="187218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5" name="Title Placeholder 8"/>
          <p:cNvSpPr>
            <a:spLocks noGrp="1"/>
          </p:cNvSpPr>
          <p:nvPr>
            <p:ph type="title"/>
          </p:nvPr>
        </p:nvSpPr>
        <p:spPr>
          <a:xfrm>
            <a:off x="466377" y="1340768"/>
            <a:ext cx="6203032" cy="1143000"/>
          </a:xfrm>
          <a:prstGeom prst="rect">
            <a:avLst/>
          </a:prstGeom>
        </p:spPr>
        <p:txBody>
          <a:bodyPr vert="horz" anchor="ctr">
            <a:noAutofit/>
            <a:scene3d>
              <a:camera prst="orthographicFront"/>
              <a:lightRig rig="soft" dir="t"/>
            </a:scene3d>
            <a:sp3d prstMaterial="softEdge">
              <a:bevelT w="25400" h="25400"/>
            </a:sp3d>
          </a:bodyPr>
          <a:lstStyle>
            <a:lvl1pPr>
              <a:defRPr/>
            </a:lvl1pPr>
            <a:extLst/>
          </a:lstStyle>
          <a:p>
            <a:endParaRPr kumimoji="0" lang="en-US" dirty="0"/>
          </a:p>
        </p:txBody>
      </p:sp>
    </p:spTree>
    <p:extLst>
      <p:ext uri="{BB962C8B-B14F-4D97-AF65-F5344CB8AC3E}">
        <p14:creationId xmlns:p14="http://schemas.microsoft.com/office/powerpoint/2010/main" val="740041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gradFill rotWithShape="1">
          <a:gsLst>
            <a:gs pos="72000">
              <a:schemeClr val="bg1">
                <a:tint val="55000"/>
                <a:satMod val="300000"/>
              </a:schemeClr>
            </a:gs>
            <a:gs pos="40000">
              <a:schemeClr val="bg1">
                <a:tint val="65000"/>
                <a:satMod val="300000"/>
              </a:schemeClr>
            </a:gs>
            <a:gs pos="100000">
              <a:schemeClr val="bg1">
                <a:shade val="65000"/>
                <a:satMod val="300000"/>
              </a:schemeClr>
            </a:gs>
          </a:gsLst>
          <a:path path="circle">
            <a:fillToRect l="65000" b="98000"/>
          </a:path>
        </a:gradFill>
        <a:effectLst/>
      </p:bgPr>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115665"/>
            <a:ext cx="9144000" cy="4626670"/>
          </a:xfrm>
          <a:prstGeom prst="rect">
            <a:avLst/>
          </a:prstGeom>
        </p:spPr>
      </p:pic>
      <p:sp>
        <p:nvSpPr>
          <p:cNvPr id="10" name="TextBox 9"/>
          <p:cNvSpPr txBox="1"/>
          <p:nvPr userDrawn="1"/>
        </p:nvSpPr>
        <p:spPr>
          <a:xfrm>
            <a:off x="3347864" y="154874"/>
            <a:ext cx="2304256" cy="954107"/>
          </a:xfrm>
          <a:prstGeom prst="rect">
            <a:avLst/>
          </a:prstGeom>
          <a:noFill/>
        </p:spPr>
        <p:txBody>
          <a:bodyPr wrap="square" rtlCol="0">
            <a:spAutoFit/>
          </a:bodyPr>
          <a:lstStyle/>
          <a:p>
            <a:pPr algn="ctr"/>
            <a:r>
              <a:rPr lang="en-US" sz="2800" dirty="0">
                <a:solidFill>
                  <a:schemeClr val="accent2"/>
                </a:solidFill>
              </a:rPr>
              <a:t>Project Partners</a:t>
            </a:r>
            <a:endParaRPr lang="el-GR" sz="2800" dirty="0">
              <a:solidFill>
                <a:schemeClr val="accent2"/>
              </a:solidFill>
            </a:endParaRP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6203032" cy="1143000"/>
          </a:xfrm>
          <a:prstGeom prst="rect">
            <a:avLst/>
          </a:prstGeom>
        </p:spPr>
        <p:txBody>
          <a:bodyPr vert="horz" anchor="ctr">
            <a:noAutofit/>
            <a:scene3d>
              <a:camera prst="orthographicFront"/>
              <a:lightRig rig="soft" dir="t"/>
            </a:scene3d>
            <a:sp3d prstMaterial="softEdge">
              <a:bevelT w="25400" h="25400"/>
            </a:sp3d>
          </a:bodyPr>
          <a:lstStyle/>
          <a:p>
            <a:endParaRPr kumimoji="0" lang="en-US" dirty="0"/>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dirty="0"/>
              <a:t>Click to edit Master text styles</a:t>
            </a:r>
          </a:p>
          <a:p>
            <a:pPr lvl="1" eaLnBrk="1" latinLnBrk="0" hangingPunct="1"/>
            <a:r>
              <a:rPr kumimoji="0" lang="en-US" dirty="0"/>
              <a:t>Second level</a:t>
            </a:r>
          </a:p>
          <a:p>
            <a:pPr lvl="2" eaLnBrk="1" latinLnBrk="0" hangingPunct="1"/>
            <a:r>
              <a:rPr kumimoji="0" lang="en-US" dirty="0"/>
              <a:t>Third level</a:t>
            </a:r>
          </a:p>
          <a:p>
            <a:pPr lvl="3" eaLnBrk="1" latinLnBrk="0" hangingPunct="1"/>
            <a:r>
              <a:rPr kumimoji="0" lang="en-US" dirty="0"/>
              <a:t>Fourth level</a:t>
            </a:r>
          </a:p>
        </p:txBody>
      </p:sp>
      <p:pic>
        <p:nvPicPr>
          <p:cNvPr id="11" name="Picture 1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596336" y="0"/>
            <a:ext cx="1547664" cy="1052736"/>
          </a:xfrm>
          <a:prstGeom prst="rect">
            <a:avLst/>
          </a:prstGeom>
        </p:spPr>
      </p:pic>
      <p:grpSp>
        <p:nvGrpSpPr>
          <p:cNvPr id="2" name="Group 1"/>
          <p:cNvGrpSpPr/>
          <p:nvPr userDrawn="1"/>
        </p:nvGrpSpPr>
        <p:grpSpPr>
          <a:xfrm>
            <a:off x="5097440" y="6296736"/>
            <a:ext cx="3474683" cy="507831"/>
            <a:chOff x="5097440" y="6296736"/>
            <a:chExt cx="3474683" cy="507831"/>
          </a:xfrm>
        </p:grpSpPr>
        <p:pic>
          <p:nvPicPr>
            <p:cNvPr id="16" name="Picture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097440" y="6331687"/>
              <a:ext cx="675450" cy="437930"/>
            </a:xfrm>
            <a:prstGeom prst="rect">
              <a:avLst/>
            </a:prstGeom>
          </p:spPr>
        </p:pic>
        <p:sp>
          <p:nvSpPr>
            <p:cNvPr id="17" name="TextBox 16"/>
            <p:cNvSpPr txBox="1"/>
            <p:nvPr userDrawn="1"/>
          </p:nvSpPr>
          <p:spPr>
            <a:xfrm>
              <a:off x="5796136" y="6296736"/>
              <a:ext cx="2775987" cy="507831"/>
            </a:xfrm>
            <a:prstGeom prst="rect">
              <a:avLst/>
            </a:prstGeom>
            <a:noFill/>
          </p:spPr>
          <p:txBody>
            <a:bodyPr wrap="square" rtlCol="0">
              <a:spAutoFit/>
            </a:bodyPr>
            <a:lstStyle/>
            <a:p>
              <a:r>
                <a:rPr lang="en-US" sz="900" dirty="0">
                  <a:solidFill>
                    <a:schemeClr val="tx1">
                      <a:lumMod val="75000"/>
                      <a:lumOff val="25000"/>
                    </a:schemeClr>
                  </a:solidFill>
                </a:rPr>
                <a:t>Funded</a:t>
              </a:r>
              <a:r>
                <a:rPr lang="en-US" sz="900" baseline="0" dirty="0">
                  <a:solidFill>
                    <a:schemeClr val="tx1">
                      <a:lumMod val="75000"/>
                      <a:lumOff val="25000"/>
                    </a:schemeClr>
                  </a:solidFill>
                </a:rPr>
                <a:t> by the Horizon 2020 research and innovation </a:t>
              </a:r>
              <a:r>
                <a:rPr lang="en-US" sz="900" baseline="0" dirty="0" err="1">
                  <a:solidFill>
                    <a:schemeClr val="tx1">
                      <a:lumMod val="75000"/>
                      <a:lumOff val="25000"/>
                    </a:schemeClr>
                  </a:solidFill>
                </a:rPr>
                <a:t>programme</a:t>
              </a:r>
              <a:r>
                <a:rPr lang="en-US" sz="900" baseline="0" dirty="0">
                  <a:solidFill>
                    <a:schemeClr val="tx1">
                      <a:lumMod val="75000"/>
                      <a:lumOff val="25000"/>
                    </a:schemeClr>
                  </a:solidFill>
                </a:rPr>
                <a:t> of the European Union (GA 769638)</a:t>
              </a:r>
              <a:endParaRPr lang="el-GR" sz="900" dirty="0">
                <a:solidFill>
                  <a:schemeClr val="tx1">
                    <a:lumMod val="75000"/>
                    <a:lumOff val="25000"/>
                  </a:schemeClr>
                </a:solidFill>
              </a:endParaRPr>
            </a:p>
          </p:txBody>
        </p:sp>
      </p:grpSp>
      <p:sp>
        <p:nvSpPr>
          <p:cNvPr id="14" name="Right Triangle 13"/>
          <p:cNvSpPr>
            <a:spLocks/>
          </p:cNvSpPr>
          <p:nvPr/>
        </p:nvSpPr>
        <p:spPr bwMode="auto">
          <a:xfrm>
            <a:off x="-6042" y="5791253"/>
            <a:ext cx="3402314" cy="1080868"/>
          </a:xfrm>
          <a:prstGeom prst="rtTriangle">
            <a:avLst/>
          </a:prstGeom>
          <a:blipFill>
            <a:blip r:embed="rId7">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0" r:id="rId1"/>
    <p:sldLayoutId id="2147483670" r:id="rId2"/>
    <p:sldLayoutId id="2147483671" r:id="rId3"/>
  </p:sldLayoutIdLst>
  <p:hf sldNum="0" hdr="0" ftr="0" dt="0"/>
  <p:txStyles>
    <p:title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Arial" panose="020B0604020202020204" pitchFamily="34" charset="0"/>
        <a:buChar char="•"/>
        <a:defRPr kumimoji="0" sz="2700" kern="1200">
          <a:solidFill>
            <a:schemeClr val="tx1"/>
          </a:solidFill>
          <a:latin typeface="Arial" panose="020B0604020202020204" pitchFamily="34" charset="0"/>
          <a:ea typeface="+mn-ea"/>
          <a:cs typeface="Arial" panose="020B0604020202020204" pitchFamily="34" charset="0"/>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Arial" panose="020B0604020202020204" pitchFamily="34" charset="0"/>
          <a:ea typeface="+mn-ea"/>
          <a:cs typeface="Arial" panose="020B0604020202020204" pitchFamily="34" charset="0"/>
        </a:defRPr>
      </a:lvl2pPr>
      <a:lvl3pPr marL="859536" indent="-228600" algn="l" rtl="0" eaLnBrk="1" latinLnBrk="0" hangingPunct="1">
        <a:spcBef>
          <a:spcPts val="350"/>
        </a:spcBef>
        <a:buClr>
          <a:schemeClr val="accent2"/>
        </a:buClr>
        <a:buSzPct val="100000"/>
        <a:buFont typeface="Wingdings" panose="05000000000000000000" pitchFamily="2" charset="2"/>
        <a:buChar char="§"/>
        <a:defRPr kumimoji="0" sz="2100" kern="1200">
          <a:solidFill>
            <a:schemeClr val="tx1"/>
          </a:solidFill>
          <a:latin typeface="Arial" panose="020B0604020202020204" pitchFamily="34" charset="0"/>
          <a:ea typeface="+mn-ea"/>
          <a:cs typeface="Arial" panose="020B0604020202020204" pitchFamily="34" charset="0"/>
        </a:defRPr>
      </a:lvl3pPr>
      <a:lvl4pPr marL="1143000" indent="-228600" algn="l" rtl="0" eaLnBrk="1" latinLnBrk="0" hangingPunct="1">
        <a:spcBef>
          <a:spcPts val="350"/>
        </a:spcBef>
        <a:buClr>
          <a:schemeClr val="accent2"/>
        </a:buClr>
        <a:buFont typeface="Wingdings" panose="05000000000000000000" pitchFamily="2" charset="2"/>
        <a:buChar char="Ø"/>
        <a:defRPr kumimoji="0" sz="1900" kern="1200">
          <a:solidFill>
            <a:schemeClr val="tx1"/>
          </a:solidFill>
          <a:latin typeface="Arial" panose="020B0604020202020204" pitchFamily="34" charset="0"/>
          <a:ea typeface="+mn-ea"/>
          <a:cs typeface="Arial" panose="020B0604020202020204" pitchFamily="34" charset="0"/>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8.svg"/><Relationship Id="rId13" Type="http://schemas.openxmlformats.org/officeDocument/2006/relationships/image" Target="../media/image17.png"/><Relationship Id="rId3" Type="http://schemas.openxmlformats.org/officeDocument/2006/relationships/diagramLayout" Target="../diagrams/layout3.xml"/><Relationship Id="rId7" Type="http://schemas.openxmlformats.org/officeDocument/2006/relationships/image" Target="../media/image14.png"/><Relationship Id="rId12" Type="http://schemas.openxmlformats.org/officeDocument/2006/relationships/image" Target="../media/image22.sv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openxmlformats.org/officeDocument/2006/relationships/image" Target="../media/image16.png"/><Relationship Id="rId5" Type="http://schemas.openxmlformats.org/officeDocument/2006/relationships/diagramColors" Target="../diagrams/colors3.xml"/><Relationship Id="rId10" Type="http://schemas.openxmlformats.org/officeDocument/2006/relationships/image" Target="../media/image20.svg"/><Relationship Id="rId4" Type="http://schemas.openxmlformats.org/officeDocument/2006/relationships/diagramQuickStyle" Target="../diagrams/quickStyle3.xml"/><Relationship Id="rId9" Type="http://schemas.openxmlformats.org/officeDocument/2006/relationships/image" Target="../media/image15.png"/><Relationship Id="rId14" Type="http://schemas.openxmlformats.org/officeDocument/2006/relationships/image" Target="../media/image24.svg"/></Relationships>
</file>

<file path=ppt/slides/_rels/slide12.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4.png"/><Relationship Id="rId18" Type="http://schemas.openxmlformats.org/officeDocument/2006/relationships/image" Target="../media/image34.svg"/><Relationship Id="rId3" Type="http://schemas.openxmlformats.org/officeDocument/2006/relationships/diagramLayout" Target="../diagrams/layout4.xml"/><Relationship Id="rId21" Type="http://schemas.openxmlformats.org/officeDocument/2006/relationships/image" Target="../media/image24.png"/><Relationship Id="rId7" Type="http://schemas.openxmlformats.org/officeDocument/2006/relationships/image" Target="../media/image18.png"/><Relationship Id="rId12" Type="http://schemas.openxmlformats.org/officeDocument/2006/relationships/image" Target="../media/image30.svg"/><Relationship Id="rId17" Type="http://schemas.openxmlformats.org/officeDocument/2006/relationships/image" Target="../media/image22.png"/><Relationship Id="rId2" Type="http://schemas.openxmlformats.org/officeDocument/2006/relationships/diagramData" Target="../diagrams/data4.xml"/><Relationship Id="rId16" Type="http://schemas.openxmlformats.org/officeDocument/2006/relationships/image" Target="../media/image32.svg"/><Relationship Id="rId20" Type="http://schemas.openxmlformats.org/officeDocument/2006/relationships/image" Target="../media/image36.svg"/><Relationship Id="rId1" Type="http://schemas.openxmlformats.org/officeDocument/2006/relationships/slideLayout" Target="../slideLayouts/slideLayout2.xml"/><Relationship Id="rId6" Type="http://schemas.microsoft.com/office/2007/relationships/diagramDrawing" Target="../diagrams/drawing4.xml"/><Relationship Id="rId11" Type="http://schemas.openxmlformats.org/officeDocument/2006/relationships/image" Target="../media/image20.png"/><Relationship Id="rId5" Type="http://schemas.openxmlformats.org/officeDocument/2006/relationships/diagramColors" Target="../diagrams/colors4.xml"/><Relationship Id="rId15" Type="http://schemas.openxmlformats.org/officeDocument/2006/relationships/image" Target="../media/image21.png"/><Relationship Id="rId10" Type="http://schemas.openxmlformats.org/officeDocument/2006/relationships/image" Target="../media/image28.svg"/><Relationship Id="rId19" Type="http://schemas.openxmlformats.org/officeDocument/2006/relationships/image" Target="../media/image23.png"/><Relationship Id="rId4" Type="http://schemas.openxmlformats.org/officeDocument/2006/relationships/diagramQuickStyle" Target="../diagrams/quickStyle4.xml"/><Relationship Id="rId9" Type="http://schemas.openxmlformats.org/officeDocument/2006/relationships/image" Target="../media/image19.png"/><Relationship Id="rId14" Type="http://schemas.openxmlformats.org/officeDocument/2006/relationships/image" Target="../media/image18.svg"/><Relationship Id="rId22" Type="http://schemas.openxmlformats.org/officeDocument/2006/relationships/image" Target="../media/image38.sv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norman.doege@tu-berlin.de" TargetMode="External"/><Relationship Id="rId2" Type="http://schemas.openxmlformats.org/officeDocument/2006/relationships/hyperlink" Target="mailto:massimo.moraglio@tu-berlin.de" TargetMode="External"/><Relationship Id="rId1" Type="http://schemas.openxmlformats.org/officeDocument/2006/relationships/slideLayout" Target="../slideLayouts/slideLayout2.xml"/><Relationship Id="rId4" Type="http://schemas.openxmlformats.org/officeDocument/2006/relationships/hyperlink" Target="mailto:j.ostendorf@campus.tu-berlin.de"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2.svg"/><Relationship Id="rId5" Type="http://schemas.openxmlformats.org/officeDocument/2006/relationships/image" Target="../media/image9.png"/><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611560" y="2420888"/>
            <a:ext cx="8064896" cy="3600400"/>
          </a:xfrm>
        </p:spPr>
        <p:txBody>
          <a:bodyPr>
            <a:normAutofit fontScale="77500" lnSpcReduction="20000"/>
          </a:bodyPr>
          <a:lstStyle/>
          <a:p>
            <a:pPr marL="0" indent="0">
              <a:buNone/>
            </a:pPr>
            <a:r>
              <a:rPr lang="en-GB" sz="4100" dirty="0"/>
              <a:t>POLITICAL IMPERATIVES IN </a:t>
            </a:r>
            <a:r>
              <a:rPr lang="en-GB" sz="4100" dirty="0" smtClean="0"/>
              <a:t>TRANSPORT.</a:t>
            </a:r>
          </a:p>
          <a:p>
            <a:pPr marL="0" indent="0">
              <a:buNone/>
            </a:pPr>
            <a:endParaRPr lang="en-GB" sz="4100" dirty="0"/>
          </a:p>
          <a:p>
            <a:pPr marL="0" indent="0">
              <a:buNone/>
            </a:pPr>
            <a:r>
              <a:rPr lang="en-GB" sz="4100" dirty="0"/>
              <a:t>A LONG-TERM VISION FOR THE DECISION MAKING PROCESS</a:t>
            </a:r>
            <a:endParaRPr lang="en-US" sz="4100" dirty="0" smtClean="0"/>
          </a:p>
          <a:p>
            <a:pPr marL="0" indent="0">
              <a:buNone/>
            </a:pPr>
            <a:endParaRPr lang="en-US" dirty="0" smtClean="0"/>
          </a:p>
          <a:p>
            <a:pPr marL="0" indent="0">
              <a:buNone/>
            </a:pPr>
            <a:endParaRPr lang="en-US" dirty="0"/>
          </a:p>
          <a:p>
            <a:pPr marL="0" indent="0">
              <a:buNone/>
            </a:pPr>
            <a:endParaRPr lang="en-US" dirty="0" smtClean="0"/>
          </a:p>
          <a:p>
            <a:pPr marL="0" indent="0">
              <a:buNone/>
            </a:pPr>
            <a:r>
              <a:rPr lang="en-US" sz="2200" dirty="0" smtClean="0"/>
              <a:t>ICCTE - Belgrade 27-28 </a:t>
            </a:r>
            <a:r>
              <a:rPr lang="en-US" sz="2200" dirty="0"/>
              <a:t>September </a:t>
            </a:r>
            <a:r>
              <a:rPr lang="en-US" sz="2200" dirty="0" smtClean="0"/>
              <a:t>2018</a:t>
            </a:r>
            <a:endParaRPr lang="en-US" sz="2200" dirty="0"/>
          </a:p>
        </p:txBody>
      </p:sp>
      <p:sp>
        <p:nvSpPr>
          <p:cNvPr id="4" name="Title Placeholder 8"/>
          <p:cNvSpPr>
            <a:spLocks noGrp="1"/>
          </p:cNvSpPr>
          <p:nvPr>
            <p:ph type="title"/>
          </p:nvPr>
        </p:nvSpPr>
        <p:spPr>
          <a:xfrm>
            <a:off x="632173" y="1196752"/>
            <a:ext cx="8136904" cy="503386"/>
          </a:xfrm>
          <a:prstGeom prst="rect">
            <a:avLst/>
          </a:prstGeom>
        </p:spPr>
        <p:txBody>
          <a:bodyPr vert="horz" anchor="ctr">
            <a:noAutofit/>
            <a:scene3d>
              <a:camera prst="orthographicFront"/>
              <a:lightRig rig="soft" dir="t"/>
            </a:scene3d>
            <a:sp3d prstMaterial="softEdge">
              <a:bevelT w="25400" h="25400"/>
            </a:sp3d>
          </a:bodyPr>
          <a:lstStyle>
            <a:lvl1pPr>
              <a:defRPr/>
            </a:lvl1pPr>
            <a:extLst/>
          </a:lstStyle>
          <a:p>
            <a:pPr algn="r"/>
            <a:r>
              <a:rPr lang="en-GB" dirty="0">
                <a:effectLst/>
              </a:rPr>
              <a:t/>
            </a:r>
            <a:br>
              <a:rPr lang="en-GB" dirty="0">
                <a:effectLst/>
              </a:rPr>
            </a:br>
            <a:r>
              <a:rPr lang="en-GB" dirty="0" smtClean="0">
                <a:effectLst/>
              </a:rPr>
              <a:t/>
            </a:r>
            <a:br>
              <a:rPr lang="en-GB" dirty="0" smtClean="0">
                <a:effectLst/>
              </a:rPr>
            </a:br>
            <a:r>
              <a:rPr lang="en-GB" sz="2200" dirty="0" smtClean="0">
                <a:effectLst/>
              </a:rPr>
              <a:t>INTEND </a:t>
            </a:r>
            <a:r>
              <a:rPr lang="en-GB" sz="2200" dirty="0">
                <a:effectLst/>
              </a:rPr>
              <a:t>– </a:t>
            </a:r>
            <a:r>
              <a:rPr lang="en-GB" sz="2200" dirty="0" err="1">
                <a:effectLst/>
              </a:rPr>
              <a:t>INtentify</a:t>
            </a:r>
            <a:r>
              <a:rPr lang="en-GB" sz="2200" dirty="0">
                <a:effectLst/>
              </a:rPr>
              <a:t> future </a:t>
            </a:r>
            <a:r>
              <a:rPr lang="en-GB" sz="2200" dirty="0" smtClean="0">
                <a:effectLst/>
              </a:rPr>
              <a:t>Transport </a:t>
            </a:r>
            <a:r>
              <a:rPr lang="de-DE" sz="2200" dirty="0">
                <a:effectLst/>
              </a:rPr>
              <a:t/>
            </a:r>
            <a:br>
              <a:rPr lang="de-DE" sz="2200" dirty="0">
                <a:effectLst/>
              </a:rPr>
            </a:br>
            <a:r>
              <a:rPr lang="en-GB" sz="2200" dirty="0" err="1">
                <a:effectLst/>
              </a:rPr>
              <a:t>rEsearch</a:t>
            </a:r>
            <a:r>
              <a:rPr lang="en-GB" sz="2200" dirty="0">
                <a:effectLst/>
              </a:rPr>
              <a:t> </a:t>
            </a:r>
            <a:r>
              <a:rPr lang="en-GB" sz="2200" dirty="0" err="1">
                <a:effectLst/>
              </a:rPr>
              <a:t>NeeDs</a:t>
            </a:r>
            <a:r>
              <a:rPr lang="de-DE" dirty="0">
                <a:effectLst/>
              </a:rPr>
              <a:t/>
            </a:r>
            <a:br>
              <a:rPr lang="de-DE" dirty="0">
                <a:effectLst/>
              </a:rPr>
            </a:br>
            <a:endParaRPr kumimoji="0" lang="en-US" dirty="0"/>
          </a:p>
        </p:txBody>
      </p:sp>
    </p:spTree>
    <p:extLst>
      <p:ext uri="{BB962C8B-B14F-4D97-AF65-F5344CB8AC3E}">
        <p14:creationId xmlns:p14="http://schemas.microsoft.com/office/powerpoint/2010/main" val="20196238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 xmlns:a16="http://schemas.microsoft.com/office/drawing/2014/main" id="{E445FF2D-1B78-408C-B9D4-7DCE79D78811}"/>
              </a:ext>
            </a:extLst>
          </p:cNvPr>
          <p:cNvSpPr>
            <a:spLocks noGrp="1"/>
          </p:cNvSpPr>
          <p:nvPr>
            <p:ph idx="1"/>
          </p:nvPr>
        </p:nvSpPr>
        <p:spPr>
          <a:xfrm>
            <a:off x="457200" y="1916833"/>
            <a:ext cx="8229600" cy="720079"/>
          </a:xfrm>
        </p:spPr>
        <p:txBody>
          <a:bodyPr>
            <a:normAutofit fontScale="47500" lnSpcReduction="20000"/>
          </a:bodyPr>
          <a:lstStyle/>
          <a:p>
            <a:pPr marL="109728" indent="0">
              <a:buNone/>
            </a:pPr>
            <a:r>
              <a:rPr lang="en-GB" sz="2800" b="1" dirty="0"/>
              <a:t>Results</a:t>
            </a:r>
          </a:p>
          <a:p>
            <a:pPr marL="109728" indent="0">
              <a:buNone/>
            </a:pPr>
            <a:endParaRPr lang="en-GB" sz="2800" b="1" dirty="0"/>
          </a:p>
          <a:p>
            <a:pPr marL="109728" indent="0">
              <a:buNone/>
            </a:pPr>
            <a:r>
              <a:rPr lang="en-GB" sz="2800" b="1" dirty="0"/>
              <a:t>Intentions Frequency 14 - 98</a:t>
            </a:r>
          </a:p>
          <a:p>
            <a:endParaRPr lang="en-GB" dirty="0"/>
          </a:p>
        </p:txBody>
      </p:sp>
      <p:sp>
        <p:nvSpPr>
          <p:cNvPr id="3" name="Titel 2">
            <a:extLst>
              <a:ext uri="{FF2B5EF4-FFF2-40B4-BE49-F238E27FC236}">
                <a16:creationId xmlns="" xmlns:a16="http://schemas.microsoft.com/office/drawing/2014/main" id="{2E9A997B-FDFC-4E15-B683-EA5263BF71E2}"/>
              </a:ext>
            </a:extLst>
          </p:cNvPr>
          <p:cNvSpPr>
            <a:spLocks noGrp="1"/>
          </p:cNvSpPr>
          <p:nvPr>
            <p:ph type="title"/>
          </p:nvPr>
        </p:nvSpPr>
        <p:spPr>
          <a:xfrm>
            <a:off x="457200" y="850708"/>
            <a:ext cx="7643192" cy="566929"/>
          </a:xfrm>
        </p:spPr>
        <p:txBody>
          <a:bodyPr/>
          <a:lstStyle/>
          <a:p>
            <a:r>
              <a:rPr lang="en-GB" dirty="0"/>
              <a:t>4. </a:t>
            </a:r>
            <a:r>
              <a:rPr lang="en-US" dirty="0"/>
              <a:t>Stakeholder Analysis and compilation of political             imperatives in the transport sector</a:t>
            </a:r>
            <a:endParaRPr lang="en-GB" dirty="0"/>
          </a:p>
        </p:txBody>
      </p:sp>
      <p:pic>
        <p:nvPicPr>
          <p:cNvPr id="4" name="Grafik 3">
            <a:extLst>
              <a:ext uri="{FF2B5EF4-FFF2-40B4-BE49-F238E27FC236}">
                <a16:creationId xmlns="" xmlns:a16="http://schemas.microsoft.com/office/drawing/2014/main" id="{78FB803F-6D1D-46D6-A2E9-6F5030A73CF3}"/>
              </a:ext>
            </a:extLst>
          </p:cNvPr>
          <p:cNvPicPr>
            <a:picLocks noChangeAspect="1"/>
          </p:cNvPicPr>
          <p:nvPr/>
        </p:nvPicPr>
        <p:blipFill>
          <a:blip r:embed="rId2"/>
          <a:stretch>
            <a:fillRect/>
          </a:stretch>
        </p:blipFill>
        <p:spPr>
          <a:xfrm>
            <a:off x="1043608" y="2636912"/>
            <a:ext cx="6552728" cy="3502130"/>
          </a:xfrm>
          <a:prstGeom prst="rect">
            <a:avLst/>
          </a:prstGeom>
        </p:spPr>
      </p:pic>
    </p:spTree>
    <p:extLst>
      <p:ext uri="{BB962C8B-B14F-4D97-AF65-F5344CB8AC3E}">
        <p14:creationId xmlns:p14="http://schemas.microsoft.com/office/powerpoint/2010/main" val="14711939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 xmlns:a16="http://schemas.microsoft.com/office/drawing/2014/main" id="{6ACA09AB-7EA2-4531-BBD7-1BCB047BF154}"/>
              </a:ext>
            </a:extLst>
          </p:cNvPr>
          <p:cNvSpPr>
            <a:spLocks noGrp="1"/>
          </p:cNvSpPr>
          <p:nvPr>
            <p:ph idx="1"/>
          </p:nvPr>
        </p:nvSpPr>
        <p:spPr>
          <a:xfrm>
            <a:off x="457200" y="1556793"/>
            <a:ext cx="8229600" cy="1656183"/>
          </a:xfrm>
        </p:spPr>
        <p:txBody>
          <a:bodyPr>
            <a:normAutofit fontScale="85000" lnSpcReduction="20000"/>
          </a:bodyPr>
          <a:lstStyle/>
          <a:p>
            <a:pPr marL="109728" indent="0">
              <a:buNone/>
            </a:pPr>
            <a:r>
              <a:rPr lang="en-GB" sz="2800" b="1" dirty="0"/>
              <a:t>Demands</a:t>
            </a:r>
          </a:p>
          <a:p>
            <a:endParaRPr lang="en-GB" sz="2800" b="1" dirty="0"/>
          </a:p>
          <a:p>
            <a:pPr marL="109728" indent="0">
              <a:buNone/>
            </a:pPr>
            <a:r>
              <a:rPr lang="en-GB" sz="2800" b="1" dirty="0"/>
              <a:t>General:</a:t>
            </a:r>
            <a:r>
              <a:rPr lang="en-GB" sz="2800" dirty="0"/>
              <a:t> focus on creation and implementation of </a:t>
            </a:r>
            <a:r>
              <a:rPr lang="en-GB" sz="2800" b="1" dirty="0"/>
              <a:t>clear and reliable frameworks and regulations </a:t>
            </a:r>
            <a:r>
              <a:rPr lang="en-GB" sz="2800" dirty="0">
                <a:sym typeface="Wingdings" panose="05000000000000000000" pitchFamily="2" charset="2"/>
              </a:rPr>
              <a:t> especially in the EU</a:t>
            </a:r>
          </a:p>
          <a:p>
            <a:endParaRPr lang="en-GB" dirty="0"/>
          </a:p>
        </p:txBody>
      </p:sp>
      <p:sp>
        <p:nvSpPr>
          <p:cNvPr id="3" name="Titel 2">
            <a:extLst>
              <a:ext uri="{FF2B5EF4-FFF2-40B4-BE49-F238E27FC236}">
                <a16:creationId xmlns="" xmlns:a16="http://schemas.microsoft.com/office/drawing/2014/main" id="{10F707B4-2DBA-487A-8FB5-8C9B12C1D820}"/>
              </a:ext>
            </a:extLst>
          </p:cNvPr>
          <p:cNvSpPr>
            <a:spLocks noGrp="1"/>
          </p:cNvSpPr>
          <p:nvPr>
            <p:ph type="title"/>
          </p:nvPr>
        </p:nvSpPr>
        <p:spPr>
          <a:xfrm>
            <a:off x="457200" y="467928"/>
            <a:ext cx="7931224" cy="773913"/>
          </a:xfrm>
        </p:spPr>
        <p:txBody>
          <a:bodyPr/>
          <a:lstStyle/>
          <a:p>
            <a:r>
              <a:rPr lang="de-DE" dirty="0"/>
              <a:t>5. </a:t>
            </a:r>
            <a:r>
              <a:rPr lang="de-DE" dirty="0" err="1"/>
              <a:t>Identification</a:t>
            </a:r>
            <a:r>
              <a:rPr lang="de-DE" dirty="0"/>
              <a:t> of </a:t>
            </a:r>
            <a:r>
              <a:rPr lang="de-DE" dirty="0" err="1"/>
              <a:t>predominant</a:t>
            </a:r>
            <a:r>
              <a:rPr lang="de-DE" dirty="0"/>
              <a:t>/ game-</a:t>
            </a:r>
            <a:r>
              <a:rPr lang="de-DE" dirty="0" err="1"/>
              <a:t>changing</a:t>
            </a:r>
            <a:r>
              <a:rPr lang="de-DE" dirty="0"/>
              <a:t> </a:t>
            </a:r>
            <a:r>
              <a:rPr lang="de-DE" dirty="0" err="1"/>
              <a:t>political</a:t>
            </a:r>
            <a:r>
              <a:rPr lang="de-DE" dirty="0"/>
              <a:t> imperatives</a:t>
            </a:r>
            <a:endParaRPr lang="en-GB" dirty="0"/>
          </a:p>
        </p:txBody>
      </p:sp>
      <p:graphicFrame>
        <p:nvGraphicFramePr>
          <p:cNvPr id="4" name="Diagramm 3">
            <a:extLst>
              <a:ext uri="{FF2B5EF4-FFF2-40B4-BE49-F238E27FC236}">
                <a16:creationId xmlns="" xmlns:a16="http://schemas.microsoft.com/office/drawing/2014/main" id="{901D47D0-2E99-4A92-A003-FAD97391FDBE}"/>
              </a:ext>
            </a:extLst>
          </p:cNvPr>
          <p:cNvGraphicFramePr/>
          <p:nvPr>
            <p:extLst>
              <p:ext uri="{D42A27DB-BD31-4B8C-83A1-F6EECF244321}">
                <p14:modId xmlns:p14="http://schemas.microsoft.com/office/powerpoint/2010/main" val="3606811349"/>
              </p:ext>
            </p:extLst>
          </p:nvPr>
        </p:nvGraphicFramePr>
        <p:xfrm>
          <a:off x="128232" y="3216143"/>
          <a:ext cx="6676016" cy="28771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Grafik 4" descr="Auto">
            <a:extLst>
              <a:ext uri="{FF2B5EF4-FFF2-40B4-BE49-F238E27FC236}">
                <a16:creationId xmlns="" xmlns:a16="http://schemas.microsoft.com/office/drawing/2014/main" id="{E155FC4A-2297-44E3-A96C-610C0C62C109}"/>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5868144" y="3501008"/>
            <a:ext cx="720080" cy="720080"/>
          </a:xfrm>
          <a:prstGeom prst="rect">
            <a:avLst/>
          </a:prstGeom>
        </p:spPr>
      </p:pic>
      <p:pic>
        <p:nvPicPr>
          <p:cNvPr id="6" name="Grafik 5" descr="WLAN">
            <a:extLst>
              <a:ext uri="{FF2B5EF4-FFF2-40B4-BE49-F238E27FC236}">
                <a16:creationId xmlns="" xmlns:a16="http://schemas.microsoft.com/office/drawing/2014/main" id="{7C0A3F7A-21F2-4A7E-AAA4-9E4CE8836F44}"/>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a:off x="5940152" y="3275142"/>
            <a:ext cx="441890" cy="441890"/>
          </a:xfrm>
          <a:prstGeom prst="rect">
            <a:avLst/>
          </a:prstGeom>
        </p:spPr>
      </p:pic>
      <p:pic>
        <p:nvPicPr>
          <p:cNvPr id="7" name="Grafik 6" descr="Monitor">
            <a:extLst>
              <a:ext uri="{FF2B5EF4-FFF2-40B4-BE49-F238E27FC236}">
                <a16:creationId xmlns="" xmlns:a16="http://schemas.microsoft.com/office/drawing/2014/main" id="{176002A5-FFB2-474D-8536-5B2359AF02B5}"/>
              </a:ext>
            </a:extLst>
          </p:cNvPr>
          <p:cNvPicPr>
            <a:picLocks noChangeAspect="1"/>
          </p:cNvPicPr>
          <p:nvPr/>
        </p:nvPicPr>
        <p:blipFill>
          <a:blip r:embed="rId11">
            <a:extLst>
              <a:ext uri="{96DAC541-7B7A-43D3-8B79-37D633B846F1}">
                <asvg:svgBlip xmlns="" xmlns:asvg="http://schemas.microsoft.com/office/drawing/2016/SVG/main" r:embed="rId12"/>
              </a:ext>
            </a:extLst>
          </a:blip>
          <a:stretch>
            <a:fillRect/>
          </a:stretch>
        </p:blipFill>
        <p:spPr>
          <a:xfrm>
            <a:off x="5870407" y="4359126"/>
            <a:ext cx="720080" cy="720080"/>
          </a:xfrm>
          <a:prstGeom prst="rect">
            <a:avLst/>
          </a:prstGeom>
        </p:spPr>
      </p:pic>
      <p:pic>
        <p:nvPicPr>
          <p:cNvPr id="8" name="Grafik 7" descr="Blatt">
            <a:extLst>
              <a:ext uri="{FF2B5EF4-FFF2-40B4-BE49-F238E27FC236}">
                <a16:creationId xmlns="" xmlns:a16="http://schemas.microsoft.com/office/drawing/2014/main" id="{D4DD51EB-04F7-476C-8A73-EDA06332519E}"/>
              </a:ext>
            </a:extLst>
          </p:cNvPr>
          <p:cNvPicPr>
            <a:picLocks noChangeAspect="1"/>
          </p:cNvPicPr>
          <p:nvPr/>
        </p:nvPicPr>
        <p:blipFill>
          <a:blip r:embed="rId13">
            <a:extLst>
              <a:ext uri="{96DAC541-7B7A-43D3-8B79-37D633B846F1}">
                <asvg:svgBlip xmlns="" xmlns:asvg="http://schemas.microsoft.com/office/drawing/2016/SVG/main" r:embed="rId14"/>
              </a:ext>
            </a:extLst>
          </a:blip>
          <a:stretch>
            <a:fillRect/>
          </a:stretch>
        </p:blipFill>
        <p:spPr>
          <a:xfrm>
            <a:off x="5868143" y="5283034"/>
            <a:ext cx="720081" cy="720081"/>
          </a:xfrm>
          <a:prstGeom prst="rect">
            <a:avLst/>
          </a:prstGeom>
        </p:spPr>
      </p:pic>
    </p:spTree>
    <p:extLst>
      <p:ext uri="{BB962C8B-B14F-4D97-AF65-F5344CB8AC3E}">
        <p14:creationId xmlns:p14="http://schemas.microsoft.com/office/powerpoint/2010/main" val="39642199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 xmlns:a16="http://schemas.microsoft.com/office/drawing/2014/main" id="{782F59FE-4DFD-4483-BA4E-B216245BE351}"/>
              </a:ext>
            </a:extLst>
          </p:cNvPr>
          <p:cNvSpPr>
            <a:spLocks noGrp="1"/>
          </p:cNvSpPr>
          <p:nvPr>
            <p:ph idx="1"/>
          </p:nvPr>
        </p:nvSpPr>
        <p:spPr/>
        <p:txBody>
          <a:bodyPr/>
          <a:lstStyle/>
          <a:p>
            <a:pPr marL="109728" indent="0">
              <a:buNone/>
            </a:pPr>
            <a:r>
              <a:rPr lang="en-GB" sz="2800" b="1" dirty="0"/>
              <a:t>Intentions</a:t>
            </a:r>
          </a:p>
          <a:p>
            <a:endParaRPr lang="en-GB" dirty="0"/>
          </a:p>
        </p:txBody>
      </p:sp>
      <p:sp>
        <p:nvSpPr>
          <p:cNvPr id="3" name="Titel 2">
            <a:extLst>
              <a:ext uri="{FF2B5EF4-FFF2-40B4-BE49-F238E27FC236}">
                <a16:creationId xmlns="" xmlns:a16="http://schemas.microsoft.com/office/drawing/2014/main" id="{51A7EFD3-6FA9-45C7-A22C-D364EB74CC6D}"/>
              </a:ext>
            </a:extLst>
          </p:cNvPr>
          <p:cNvSpPr>
            <a:spLocks noGrp="1"/>
          </p:cNvSpPr>
          <p:nvPr>
            <p:ph type="title"/>
          </p:nvPr>
        </p:nvSpPr>
        <p:spPr>
          <a:xfrm>
            <a:off x="457200" y="274638"/>
            <a:ext cx="7643192" cy="1143000"/>
          </a:xfrm>
        </p:spPr>
        <p:txBody>
          <a:bodyPr/>
          <a:lstStyle/>
          <a:p>
            <a:r>
              <a:rPr lang="de-DE" dirty="0"/>
              <a:t>5. </a:t>
            </a:r>
            <a:r>
              <a:rPr lang="de-DE" dirty="0" err="1"/>
              <a:t>Identification</a:t>
            </a:r>
            <a:r>
              <a:rPr lang="de-DE" dirty="0"/>
              <a:t> of </a:t>
            </a:r>
            <a:r>
              <a:rPr lang="de-DE" dirty="0" err="1"/>
              <a:t>predominant</a:t>
            </a:r>
            <a:r>
              <a:rPr lang="de-DE" dirty="0"/>
              <a:t>/ game-</a:t>
            </a:r>
            <a:r>
              <a:rPr lang="de-DE" dirty="0" err="1"/>
              <a:t>changing</a:t>
            </a:r>
            <a:r>
              <a:rPr lang="de-DE" dirty="0"/>
              <a:t> </a:t>
            </a:r>
            <a:r>
              <a:rPr lang="de-DE" dirty="0" err="1"/>
              <a:t>political</a:t>
            </a:r>
            <a:r>
              <a:rPr lang="de-DE" dirty="0"/>
              <a:t> imperatives</a:t>
            </a:r>
            <a:endParaRPr lang="en-GB" dirty="0"/>
          </a:p>
        </p:txBody>
      </p:sp>
      <p:graphicFrame>
        <p:nvGraphicFramePr>
          <p:cNvPr id="4" name="Diagramm 3">
            <a:extLst>
              <a:ext uri="{FF2B5EF4-FFF2-40B4-BE49-F238E27FC236}">
                <a16:creationId xmlns="" xmlns:a16="http://schemas.microsoft.com/office/drawing/2014/main" id="{688CF944-CC84-4D5E-9DF7-25106F252093}"/>
              </a:ext>
            </a:extLst>
          </p:cNvPr>
          <p:cNvGraphicFramePr/>
          <p:nvPr>
            <p:extLst>
              <p:ext uri="{D42A27DB-BD31-4B8C-83A1-F6EECF244321}">
                <p14:modId xmlns:p14="http://schemas.microsoft.com/office/powerpoint/2010/main" val="157818125"/>
              </p:ext>
            </p:extLst>
          </p:nvPr>
        </p:nvGraphicFramePr>
        <p:xfrm>
          <a:off x="899592" y="1481328"/>
          <a:ext cx="5046921" cy="4696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Grafik 4" descr="Podium">
            <a:extLst>
              <a:ext uri="{FF2B5EF4-FFF2-40B4-BE49-F238E27FC236}">
                <a16:creationId xmlns="" xmlns:a16="http://schemas.microsoft.com/office/drawing/2014/main" id="{10D4F8E7-6BC0-4979-952A-92774CCDC0D3}"/>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5580112" y="1486401"/>
            <a:ext cx="808793" cy="808793"/>
          </a:xfrm>
          <a:prstGeom prst="rect">
            <a:avLst/>
          </a:prstGeom>
        </p:spPr>
      </p:pic>
      <p:pic>
        <p:nvPicPr>
          <p:cNvPr id="6" name="Grafik 5" descr="Zug">
            <a:extLst>
              <a:ext uri="{FF2B5EF4-FFF2-40B4-BE49-F238E27FC236}">
                <a16:creationId xmlns="" xmlns:a16="http://schemas.microsoft.com/office/drawing/2014/main" id="{348FBA85-1815-4F7D-805F-CE01A4FB879E}"/>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a:off x="5444340" y="2636912"/>
            <a:ext cx="487653" cy="487653"/>
          </a:xfrm>
          <a:prstGeom prst="rect">
            <a:avLst/>
          </a:prstGeom>
        </p:spPr>
      </p:pic>
      <p:pic>
        <p:nvPicPr>
          <p:cNvPr id="7" name="Grafik 6" descr="Flugzeug">
            <a:extLst>
              <a:ext uri="{FF2B5EF4-FFF2-40B4-BE49-F238E27FC236}">
                <a16:creationId xmlns="" xmlns:a16="http://schemas.microsoft.com/office/drawing/2014/main" id="{B17C5BDF-4087-49BF-A4C7-9A39586BA089}"/>
              </a:ext>
            </a:extLst>
          </p:cNvPr>
          <p:cNvPicPr>
            <a:picLocks noChangeAspect="1"/>
          </p:cNvPicPr>
          <p:nvPr/>
        </p:nvPicPr>
        <p:blipFill>
          <a:blip r:embed="rId11">
            <a:extLst>
              <a:ext uri="{96DAC541-7B7A-43D3-8B79-37D633B846F1}">
                <asvg:svgBlip xmlns="" xmlns:asvg="http://schemas.microsoft.com/office/drawing/2016/SVG/main" r:embed="rId12"/>
              </a:ext>
            </a:extLst>
          </a:blip>
          <a:stretch>
            <a:fillRect/>
          </a:stretch>
        </p:blipFill>
        <p:spPr>
          <a:xfrm>
            <a:off x="5778379" y="2358884"/>
            <a:ext cx="412258" cy="412258"/>
          </a:xfrm>
          <a:prstGeom prst="rect">
            <a:avLst/>
          </a:prstGeom>
        </p:spPr>
      </p:pic>
      <p:pic>
        <p:nvPicPr>
          <p:cNvPr id="8" name="Grafik 7" descr="Auto">
            <a:extLst>
              <a:ext uri="{FF2B5EF4-FFF2-40B4-BE49-F238E27FC236}">
                <a16:creationId xmlns="" xmlns:a16="http://schemas.microsoft.com/office/drawing/2014/main" id="{844BE35C-184A-4149-98E7-0255CE19B094}"/>
              </a:ext>
            </a:extLst>
          </p:cNvPr>
          <p:cNvPicPr>
            <a:picLocks noChangeAspect="1"/>
          </p:cNvPicPr>
          <p:nvPr/>
        </p:nvPicPr>
        <p:blipFill>
          <a:blip r:embed="rId13">
            <a:extLst>
              <a:ext uri="{96DAC541-7B7A-43D3-8B79-37D633B846F1}">
                <asvg:svgBlip xmlns="" xmlns:asvg="http://schemas.microsoft.com/office/drawing/2016/SVG/main" r:embed="rId14"/>
              </a:ext>
            </a:extLst>
          </a:blip>
          <a:stretch>
            <a:fillRect/>
          </a:stretch>
        </p:blipFill>
        <p:spPr>
          <a:xfrm>
            <a:off x="5913660" y="2771142"/>
            <a:ext cx="483498" cy="483498"/>
          </a:xfrm>
          <a:prstGeom prst="rect">
            <a:avLst/>
          </a:prstGeom>
        </p:spPr>
      </p:pic>
      <p:pic>
        <p:nvPicPr>
          <p:cNvPr id="9" name="Grafik 8" descr="Geld">
            <a:extLst>
              <a:ext uri="{FF2B5EF4-FFF2-40B4-BE49-F238E27FC236}">
                <a16:creationId xmlns="" xmlns:a16="http://schemas.microsoft.com/office/drawing/2014/main" id="{40BAA920-28D7-4FBF-A6E2-E2465A156465}"/>
              </a:ext>
            </a:extLst>
          </p:cNvPr>
          <p:cNvPicPr>
            <a:picLocks noChangeAspect="1"/>
          </p:cNvPicPr>
          <p:nvPr/>
        </p:nvPicPr>
        <p:blipFill>
          <a:blip r:embed="rId15">
            <a:extLst>
              <a:ext uri="{96DAC541-7B7A-43D3-8B79-37D633B846F1}">
                <asvg:svgBlip xmlns="" xmlns:asvg="http://schemas.microsoft.com/office/drawing/2016/SVG/main" r:embed="rId16"/>
              </a:ext>
            </a:extLst>
          </a:blip>
          <a:stretch>
            <a:fillRect/>
          </a:stretch>
        </p:blipFill>
        <p:spPr>
          <a:xfrm>
            <a:off x="5631830" y="3429000"/>
            <a:ext cx="658557" cy="658557"/>
          </a:xfrm>
          <a:prstGeom prst="rect">
            <a:avLst/>
          </a:prstGeom>
        </p:spPr>
      </p:pic>
      <p:pic>
        <p:nvPicPr>
          <p:cNvPr id="10" name="Grafik 9" descr="Aus der Cloud herunterladen">
            <a:extLst>
              <a:ext uri="{FF2B5EF4-FFF2-40B4-BE49-F238E27FC236}">
                <a16:creationId xmlns="" xmlns:a16="http://schemas.microsoft.com/office/drawing/2014/main" id="{C72A1C86-AC85-4AFB-ACAF-A277260ACBFC}"/>
              </a:ext>
            </a:extLst>
          </p:cNvPr>
          <p:cNvPicPr>
            <a:picLocks noChangeAspect="1"/>
          </p:cNvPicPr>
          <p:nvPr/>
        </p:nvPicPr>
        <p:blipFill>
          <a:blip r:embed="rId17">
            <a:extLst>
              <a:ext uri="{96DAC541-7B7A-43D3-8B79-37D633B846F1}">
                <asvg:svgBlip xmlns="" xmlns:asvg="http://schemas.microsoft.com/office/drawing/2016/SVG/main" r:embed="rId18"/>
              </a:ext>
            </a:extLst>
          </a:blip>
          <a:stretch>
            <a:fillRect/>
          </a:stretch>
        </p:blipFill>
        <p:spPr>
          <a:xfrm>
            <a:off x="5602023" y="4432952"/>
            <a:ext cx="718171" cy="718171"/>
          </a:xfrm>
          <a:prstGeom prst="rect">
            <a:avLst/>
          </a:prstGeom>
        </p:spPr>
      </p:pic>
      <p:pic>
        <p:nvPicPr>
          <p:cNvPr id="11" name="Grafik 10" descr="Rad">
            <a:extLst>
              <a:ext uri="{FF2B5EF4-FFF2-40B4-BE49-F238E27FC236}">
                <a16:creationId xmlns="" xmlns:a16="http://schemas.microsoft.com/office/drawing/2014/main" id="{E35571ED-50C8-4A66-9EE0-E2CEE0916B30}"/>
              </a:ext>
            </a:extLst>
          </p:cNvPr>
          <p:cNvPicPr>
            <a:picLocks noChangeAspect="1"/>
          </p:cNvPicPr>
          <p:nvPr/>
        </p:nvPicPr>
        <p:blipFill>
          <a:blip r:embed="rId19">
            <a:extLst>
              <a:ext uri="{96DAC541-7B7A-43D3-8B79-37D633B846F1}">
                <asvg:svgBlip xmlns="" xmlns:asvg="http://schemas.microsoft.com/office/drawing/2016/SVG/main" r:embed="rId20"/>
              </a:ext>
            </a:extLst>
          </a:blip>
          <a:stretch>
            <a:fillRect/>
          </a:stretch>
        </p:blipFill>
        <p:spPr>
          <a:xfrm>
            <a:off x="5534552" y="5459837"/>
            <a:ext cx="487654" cy="487654"/>
          </a:xfrm>
          <a:prstGeom prst="rect">
            <a:avLst/>
          </a:prstGeom>
        </p:spPr>
      </p:pic>
      <p:pic>
        <p:nvPicPr>
          <p:cNvPr id="12" name="Grafik 11" descr="Smartphone">
            <a:extLst>
              <a:ext uri="{FF2B5EF4-FFF2-40B4-BE49-F238E27FC236}">
                <a16:creationId xmlns="" xmlns:a16="http://schemas.microsoft.com/office/drawing/2014/main" id="{7A1AE8D2-9AF0-4C7B-B90A-37B794B3B306}"/>
              </a:ext>
            </a:extLst>
          </p:cNvPr>
          <p:cNvPicPr>
            <a:picLocks noChangeAspect="1"/>
          </p:cNvPicPr>
          <p:nvPr/>
        </p:nvPicPr>
        <p:blipFill>
          <a:blip r:embed="rId21">
            <a:extLst>
              <a:ext uri="{96DAC541-7B7A-43D3-8B79-37D633B846F1}">
                <asvg:svgBlip xmlns="" xmlns:asvg="http://schemas.microsoft.com/office/drawing/2016/SVG/main" r:embed="rId22"/>
              </a:ext>
            </a:extLst>
          </a:blip>
          <a:stretch>
            <a:fillRect/>
          </a:stretch>
        </p:blipFill>
        <p:spPr>
          <a:xfrm>
            <a:off x="5987329" y="5446668"/>
            <a:ext cx="487655" cy="487655"/>
          </a:xfrm>
          <a:prstGeom prst="rect">
            <a:avLst/>
          </a:prstGeom>
        </p:spPr>
      </p:pic>
    </p:spTree>
    <p:extLst>
      <p:ext uri="{BB962C8B-B14F-4D97-AF65-F5344CB8AC3E}">
        <p14:creationId xmlns:p14="http://schemas.microsoft.com/office/powerpoint/2010/main" val="22734493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 xmlns:a16="http://schemas.microsoft.com/office/drawing/2014/main" id="{62C7EF9E-779B-4517-81D2-654A3C101E13}"/>
              </a:ext>
            </a:extLst>
          </p:cNvPr>
          <p:cNvSpPr>
            <a:spLocks noGrp="1"/>
          </p:cNvSpPr>
          <p:nvPr>
            <p:ph idx="1"/>
          </p:nvPr>
        </p:nvSpPr>
        <p:spPr>
          <a:xfrm>
            <a:off x="457200" y="1481328"/>
            <a:ext cx="8219256" cy="4539959"/>
          </a:xfrm>
        </p:spPr>
        <p:txBody>
          <a:bodyPr>
            <a:normAutofit fontScale="92500" lnSpcReduction="10000"/>
          </a:bodyPr>
          <a:lstStyle/>
          <a:p>
            <a:pPr marL="285750" indent="-285750"/>
            <a:endParaRPr lang="en-GB" sz="1800" b="1" dirty="0"/>
          </a:p>
          <a:p>
            <a:pPr marL="285750" indent="-285750"/>
            <a:r>
              <a:rPr lang="en-GB" sz="1800" b="1" dirty="0"/>
              <a:t>135</a:t>
            </a:r>
            <a:r>
              <a:rPr lang="en-GB" sz="1800" dirty="0"/>
              <a:t> </a:t>
            </a:r>
            <a:r>
              <a:rPr lang="en-GB" sz="1800" b="1" dirty="0"/>
              <a:t>different sources </a:t>
            </a:r>
            <a:r>
              <a:rPr lang="en-GB" sz="1800" dirty="0"/>
              <a:t>by stakeholders with relation to the European and global transport sector</a:t>
            </a:r>
          </a:p>
          <a:p>
            <a:pPr marL="285750" indent="-285750"/>
            <a:r>
              <a:rPr lang="en-GB" sz="1800" dirty="0"/>
              <a:t>Software supported qualitative content analysis of around </a:t>
            </a:r>
            <a:r>
              <a:rPr lang="en-GB" sz="1800" b="1" dirty="0"/>
              <a:t>8000 pages</a:t>
            </a:r>
          </a:p>
          <a:p>
            <a:pPr marL="285750" indent="-285750"/>
            <a:r>
              <a:rPr lang="en-GB" sz="1800" b="1" dirty="0"/>
              <a:t>286 political imperatives </a:t>
            </a:r>
            <a:r>
              <a:rPr lang="en-GB" sz="1800" dirty="0">
                <a:sym typeface="Wingdings" panose="05000000000000000000" pitchFamily="2" charset="2"/>
              </a:rPr>
              <a:t> </a:t>
            </a:r>
            <a:r>
              <a:rPr lang="en-GB" sz="1800" dirty="0"/>
              <a:t>137 demands/ claims and 149 intentions </a:t>
            </a:r>
          </a:p>
          <a:p>
            <a:pPr marL="0" indent="0"/>
            <a:endParaRPr lang="en-GB" sz="1800" dirty="0"/>
          </a:p>
          <a:p>
            <a:pPr marL="0" indent="0">
              <a:buNone/>
            </a:pPr>
            <a:endParaRPr lang="en-GB" sz="1800" dirty="0"/>
          </a:p>
          <a:p>
            <a:pPr marL="0" indent="0">
              <a:buNone/>
            </a:pPr>
            <a:r>
              <a:rPr lang="en-GB" sz="2400" dirty="0"/>
              <a:t>Most </a:t>
            </a:r>
            <a:r>
              <a:rPr lang="en-GB" sz="2400" b="1" dirty="0"/>
              <a:t>important </a:t>
            </a:r>
            <a:r>
              <a:rPr lang="en-GB" sz="2400" dirty="0"/>
              <a:t>imperatives: </a:t>
            </a:r>
          </a:p>
          <a:p>
            <a:pPr marL="457200" indent="-457200">
              <a:buFont typeface="+mj-lt"/>
              <a:buAutoNum type="arabicPeriod"/>
            </a:pPr>
            <a:r>
              <a:rPr lang="en-GB" sz="2600" b="1" dirty="0"/>
              <a:t>Reducing GHG </a:t>
            </a:r>
            <a:r>
              <a:rPr lang="en-GB" sz="2600" dirty="0"/>
              <a:t>emissions by supporting modal shift, substituting the source of energy or using existing infrastructure more efficiently </a:t>
            </a:r>
          </a:p>
          <a:p>
            <a:pPr marL="457200" indent="-457200">
              <a:buFont typeface="+mj-lt"/>
              <a:buAutoNum type="arabicPeriod"/>
            </a:pPr>
            <a:r>
              <a:rPr lang="en-GB" sz="2600" b="1" dirty="0"/>
              <a:t>Traffic safety </a:t>
            </a:r>
            <a:r>
              <a:rPr lang="en-GB" sz="2600" dirty="0"/>
              <a:t>(mainly focusing road transport)</a:t>
            </a:r>
          </a:p>
          <a:p>
            <a:pPr marL="457200" indent="-457200">
              <a:buFont typeface="+mj-lt"/>
              <a:buAutoNum type="arabicPeriod"/>
            </a:pPr>
            <a:r>
              <a:rPr lang="en-GB" sz="2600" dirty="0"/>
              <a:t>Creation/ implementation of clear and reliable </a:t>
            </a:r>
            <a:r>
              <a:rPr lang="en-GB" sz="2600" b="1" dirty="0"/>
              <a:t>frameworks and regulations</a:t>
            </a:r>
          </a:p>
          <a:p>
            <a:pPr marL="285750" indent="-285750"/>
            <a:endParaRPr lang="en-GB" sz="1800" dirty="0"/>
          </a:p>
          <a:p>
            <a:pPr marL="727075" lvl="1" indent="-285750">
              <a:buFont typeface="Arial" panose="020B0604020202020204" pitchFamily="34" charset="0"/>
              <a:buChar char="•"/>
            </a:pPr>
            <a:endParaRPr lang="en-GB" sz="1800" dirty="0"/>
          </a:p>
          <a:p>
            <a:pPr marL="109728" indent="0">
              <a:buNone/>
            </a:pPr>
            <a:endParaRPr lang="en-GB" dirty="0"/>
          </a:p>
        </p:txBody>
      </p:sp>
      <p:sp>
        <p:nvSpPr>
          <p:cNvPr id="3" name="Titel 2">
            <a:extLst>
              <a:ext uri="{FF2B5EF4-FFF2-40B4-BE49-F238E27FC236}">
                <a16:creationId xmlns="" xmlns:a16="http://schemas.microsoft.com/office/drawing/2014/main" id="{8530A721-4AB8-4455-A099-0A4CD1F0F376}"/>
              </a:ext>
            </a:extLst>
          </p:cNvPr>
          <p:cNvSpPr>
            <a:spLocks noGrp="1"/>
          </p:cNvSpPr>
          <p:nvPr>
            <p:ph type="title"/>
          </p:nvPr>
        </p:nvSpPr>
        <p:spPr/>
        <p:txBody>
          <a:bodyPr/>
          <a:lstStyle/>
          <a:p>
            <a:r>
              <a:rPr lang="en-GB" dirty="0"/>
              <a:t>6. Summary and outlook</a:t>
            </a:r>
          </a:p>
        </p:txBody>
      </p:sp>
    </p:spTree>
    <p:extLst>
      <p:ext uri="{BB962C8B-B14F-4D97-AF65-F5344CB8AC3E}">
        <p14:creationId xmlns:p14="http://schemas.microsoft.com/office/powerpoint/2010/main" val="41608688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 xmlns:a16="http://schemas.microsoft.com/office/drawing/2014/main" id="{2E1384A7-F229-497D-BE5F-E1BEC09BBEE2}"/>
              </a:ext>
            </a:extLst>
          </p:cNvPr>
          <p:cNvSpPr>
            <a:spLocks noGrp="1"/>
          </p:cNvSpPr>
          <p:nvPr>
            <p:ph idx="1"/>
          </p:nvPr>
        </p:nvSpPr>
        <p:spPr>
          <a:xfrm>
            <a:off x="457200" y="1481328"/>
            <a:ext cx="8291264" cy="4539959"/>
          </a:xfrm>
        </p:spPr>
        <p:txBody>
          <a:bodyPr>
            <a:normAutofit fontScale="77500" lnSpcReduction="20000"/>
          </a:bodyPr>
          <a:lstStyle/>
          <a:p>
            <a:pPr marL="0" indent="0">
              <a:buNone/>
            </a:pPr>
            <a:r>
              <a:rPr lang="en-GB" sz="2800" b="1" dirty="0"/>
              <a:t>Forward looking imperatives </a:t>
            </a:r>
            <a:r>
              <a:rPr lang="en-GB" sz="2800" dirty="0"/>
              <a:t>were mainly touching </a:t>
            </a:r>
            <a:r>
              <a:rPr lang="en-GB" sz="2800" b="1" dirty="0"/>
              <a:t>urban transport and data issues</a:t>
            </a:r>
            <a:r>
              <a:rPr lang="en-GB" sz="2800" dirty="0"/>
              <a:t> (mainly from European stakeholders)</a:t>
            </a:r>
          </a:p>
          <a:p>
            <a:endParaRPr lang="en-GB" sz="2800" dirty="0"/>
          </a:p>
          <a:p>
            <a:r>
              <a:rPr lang="en-GB" sz="2800" dirty="0"/>
              <a:t>Topics like intelligent transport systems, </a:t>
            </a:r>
            <a:r>
              <a:rPr lang="en-GB" sz="2800" dirty="0" err="1"/>
              <a:t>MaaS</a:t>
            </a:r>
            <a:r>
              <a:rPr lang="en-GB" sz="2800" dirty="0"/>
              <a:t> and green logistics are already part of some strategy papers and policies</a:t>
            </a:r>
          </a:p>
          <a:p>
            <a:endParaRPr lang="en-GB" sz="2800" dirty="0"/>
          </a:p>
          <a:p>
            <a:endParaRPr lang="en-GB" sz="2800" dirty="0"/>
          </a:p>
          <a:p>
            <a:pPr marL="0" indent="0">
              <a:buNone/>
            </a:pPr>
            <a:r>
              <a:rPr lang="en-GB" sz="2800" b="1" dirty="0"/>
              <a:t>Demands</a:t>
            </a:r>
            <a:r>
              <a:rPr lang="en-GB" sz="2800" dirty="0"/>
              <a:t> that might become more </a:t>
            </a:r>
            <a:r>
              <a:rPr lang="en-GB" sz="2800" b="1" dirty="0"/>
              <a:t>relevant in the future</a:t>
            </a:r>
            <a:r>
              <a:rPr lang="en-GB" sz="2800" dirty="0"/>
              <a:t>:</a:t>
            </a:r>
          </a:p>
          <a:p>
            <a:pPr marL="285750" indent="-285750"/>
            <a:endParaRPr lang="en-GB" sz="2800" b="1" dirty="0"/>
          </a:p>
          <a:p>
            <a:pPr marL="514350" indent="-514350">
              <a:buFont typeface="+mj-lt"/>
              <a:buAutoNum type="arabicPeriod"/>
            </a:pPr>
            <a:r>
              <a:rPr lang="en-GB" sz="3100" b="1" dirty="0"/>
              <a:t>Digitization strategy </a:t>
            </a:r>
            <a:r>
              <a:rPr lang="en-GB" sz="3100" dirty="0"/>
              <a:t>for the transport sector</a:t>
            </a:r>
          </a:p>
          <a:p>
            <a:pPr marL="514350" indent="-514350">
              <a:buFont typeface="+mj-lt"/>
              <a:buAutoNum type="arabicPeriod"/>
            </a:pPr>
            <a:r>
              <a:rPr lang="en-GB" sz="3100" dirty="0"/>
              <a:t>Strategy to apply and enforce </a:t>
            </a:r>
            <a:r>
              <a:rPr lang="en-GB" sz="3100" b="1" dirty="0"/>
              <a:t>high working standards</a:t>
            </a:r>
          </a:p>
          <a:p>
            <a:pPr marL="514350" indent="-514350">
              <a:buFont typeface="+mj-lt"/>
              <a:buAutoNum type="arabicPeriod"/>
            </a:pPr>
            <a:r>
              <a:rPr lang="en-GB" sz="3100" b="1" dirty="0"/>
              <a:t>Safeguard a sufficient amount of workforce </a:t>
            </a:r>
            <a:r>
              <a:rPr lang="en-GB" sz="3100" dirty="0"/>
              <a:t>in the transport sector</a:t>
            </a:r>
          </a:p>
          <a:p>
            <a:pPr marL="0" indent="0"/>
            <a:endParaRPr lang="en-GB" sz="2800" dirty="0"/>
          </a:p>
          <a:p>
            <a:pPr marL="0" indent="0"/>
            <a:endParaRPr lang="en-GB" sz="2800" dirty="0"/>
          </a:p>
          <a:p>
            <a:endParaRPr lang="en-GB" sz="2800" dirty="0"/>
          </a:p>
          <a:p>
            <a:endParaRPr lang="en-GB" dirty="0"/>
          </a:p>
        </p:txBody>
      </p:sp>
      <p:sp>
        <p:nvSpPr>
          <p:cNvPr id="3" name="Titel 2">
            <a:extLst>
              <a:ext uri="{FF2B5EF4-FFF2-40B4-BE49-F238E27FC236}">
                <a16:creationId xmlns="" xmlns:a16="http://schemas.microsoft.com/office/drawing/2014/main" id="{74D35053-A147-45E7-86AE-341334E8D11A}"/>
              </a:ext>
            </a:extLst>
          </p:cNvPr>
          <p:cNvSpPr>
            <a:spLocks noGrp="1"/>
          </p:cNvSpPr>
          <p:nvPr>
            <p:ph type="title"/>
          </p:nvPr>
        </p:nvSpPr>
        <p:spPr/>
        <p:txBody>
          <a:bodyPr/>
          <a:lstStyle/>
          <a:p>
            <a:r>
              <a:rPr lang="en-GB" dirty="0"/>
              <a:t>6. Summary and outlook</a:t>
            </a:r>
          </a:p>
        </p:txBody>
      </p:sp>
    </p:spTree>
    <p:extLst>
      <p:ext uri="{BB962C8B-B14F-4D97-AF65-F5344CB8AC3E}">
        <p14:creationId xmlns:p14="http://schemas.microsoft.com/office/powerpoint/2010/main" val="14182688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 xmlns:a16="http://schemas.microsoft.com/office/drawing/2014/main" id="{78924846-5555-4B9C-BB4C-95A34378F23C}"/>
              </a:ext>
            </a:extLst>
          </p:cNvPr>
          <p:cNvSpPr>
            <a:spLocks noGrp="1"/>
          </p:cNvSpPr>
          <p:nvPr>
            <p:ph idx="1"/>
          </p:nvPr>
        </p:nvSpPr>
        <p:spPr>
          <a:xfrm>
            <a:off x="457200" y="1481328"/>
            <a:ext cx="7931224" cy="4395943"/>
          </a:xfrm>
        </p:spPr>
        <p:txBody>
          <a:bodyPr>
            <a:normAutofit fontScale="85000" lnSpcReduction="20000"/>
          </a:bodyPr>
          <a:lstStyle/>
          <a:p>
            <a:pPr marL="109728" indent="0">
              <a:buNone/>
            </a:pPr>
            <a:r>
              <a:rPr lang="en-GB" sz="2800" dirty="0"/>
              <a:t>Other relevant topics:</a:t>
            </a:r>
          </a:p>
          <a:p>
            <a:endParaRPr lang="en-GB" sz="2800" b="1" dirty="0"/>
          </a:p>
          <a:p>
            <a:pPr marL="624078" indent="-514350">
              <a:buFont typeface="+mj-lt"/>
              <a:buAutoNum type="arabicPeriod"/>
            </a:pPr>
            <a:r>
              <a:rPr lang="en-GB" sz="2800" b="1" dirty="0"/>
              <a:t>R&amp;D in sharing services, autonomous vehicles </a:t>
            </a:r>
            <a:r>
              <a:rPr lang="en-GB" sz="2800" dirty="0">
                <a:sym typeface="Wingdings" panose="05000000000000000000" pitchFamily="2" charset="2"/>
              </a:rPr>
              <a:t> planning strategies and ways to regulate are necessary!</a:t>
            </a:r>
          </a:p>
          <a:p>
            <a:pPr marL="624078" indent="-514350">
              <a:buFont typeface="+mj-lt"/>
              <a:buAutoNum type="arabicPeriod"/>
            </a:pPr>
            <a:r>
              <a:rPr lang="en-GB" sz="2800" dirty="0">
                <a:sym typeface="Wingdings" panose="05000000000000000000" pitchFamily="2" charset="2"/>
              </a:rPr>
              <a:t>Reform of research environment by taking a </a:t>
            </a:r>
            <a:r>
              <a:rPr lang="en-GB" sz="2800" b="1" dirty="0">
                <a:sym typeface="Wingdings" panose="05000000000000000000" pitchFamily="2" charset="2"/>
              </a:rPr>
              <a:t>holistic view on mobility</a:t>
            </a:r>
            <a:r>
              <a:rPr lang="en-GB" sz="2800" dirty="0">
                <a:sym typeface="Wingdings" panose="05000000000000000000" pitchFamily="2" charset="2"/>
              </a:rPr>
              <a:t> and </a:t>
            </a:r>
            <a:r>
              <a:rPr lang="en-GB" sz="2800" b="1" dirty="0">
                <a:sym typeface="Wingdings" panose="05000000000000000000" pitchFamily="2" charset="2"/>
              </a:rPr>
              <a:t>orient research on societal needs</a:t>
            </a:r>
          </a:p>
          <a:p>
            <a:pPr marL="0" indent="0"/>
            <a:endParaRPr lang="en-GB" sz="2800" dirty="0">
              <a:sym typeface="Wingdings" panose="05000000000000000000" pitchFamily="2" charset="2"/>
            </a:endParaRPr>
          </a:p>
          <a:p>
            <a:pPr marL="0" indent="0">
              <a:buNone/>
            </a:pPr>
            <a:r>
              <a:rPr lang="en-GB" sz="2800" b="1" dirty="0">
                <a:sym typeface="Wingdings" panose="05000000000000000000" pitchFamily="2" charset="2"/>
              </a:rPr>
              <a:t>Interesting demand</a:t>
            </a:r>
            <a:r>
              <a:rPr lang="en-GB" sz="2800" dirty="0">
                <a:sym typeface="Wingdings" panose="05000000000000000000" pitchFamily="2" charset="2"/>
              </a:rPr>
              <a:t>:</a:t>
            </a:r>
          </a:p>
          <a:p>
            <a:pPr marL="285750" indent="-285750"/>
            <a:endParaRPr lang="en-GB" sz="2800" dirty="0">
              <a:sym typeface="Wingdings" panose="05000000000000000000" pitchFamily="2" charset="2"/>
            </a:endParaRPr>
          </a:p>
          <a:p>
            <a:pPr marL="285750" indent="-285750"/>
            <a:r>
              <a:rPr lang="en-GB" sz="2800" dirty="0">
                <a:sym typeface="Wingdings" panose="05000000000000000000" pitchFamily="2" charset="2"/>
              </a:rPr>
              <a:t>Develop ways to </a:t>
            </a:r>
            <a:r>
              <a:rPr lang="en-GB" sz="2800" b="1" dirty="0">
                <a:sym typeface="Wingdings" panose="05000000000000000000" pitchFamily="2" charset="2"/>
              </a:rPr>
              <a:t>reduce traffic demand </a:t>
            </a:r>
            <a:r>
              <a:rPr lang="en-GB" sz="2800" dirty="0">
                <a:sym typeface="Wingdings" panose="05000000000000000000" pitchFamily="2" charset="2"/>
              </a:rPr>
              <a:t>and find ways to </a:t>
            </a:r>
            <a:r>
              <a:rPr lang="en-GB" sz="2800" b="1" dirty="0">
                <a:sym typeface="Wingdings" panose="05000000000000000000" pitchFamily="2" charset="2"/>
              </a:rPr>
              <a:t>escape the growth-spiral</a:t>
            </a:r>
            <a:r>
              <a:rPr lang="en-GB" sz="2800" dirty="0">
                <a:sym typeface="Wingdings" panose="05000000000000000000" pitchFamily="2" charset="2"/>
              </a:rPr>
              <a:t>.</a:t>
            </a:r>
            <a:endParaRPr lang="en-GB" sz="2800" dirty="0"/>
          </a:p>
          <a:p>
            <a:endParaRPr lang="en-GB" sz="2800" dirty="0"/>
          </a:p>
          <a:p>
            <a:endParaRPr lang="en-GB" dirty="0"/>
          </a:p>
        </p:txBody>
      </p:sp>
      <p:sp>
        <p:nvSpPr>
          <p:cNvPr id="3" name="Titel 2">
            <a:extLst>
              <a:ext uri="{FF2B5EF4-FFF2-40B4-BE49-F238E27FC236}">
                <a16:creationId xmlns="" xmlns:a16="http://schemas.microsoft.com/office/drawing/2014/main" id="{7FF6D6EC-BF0F-4AD5-A06E-DF12ECE2892A}"/>
              </a:ext>
            </a:extLst>
          </p:cNvPr>
          <p:cNvSpPr>
            <a:spLocks noGrp="1"/>
          </p:cNvSpPr>
          <p:nvPr>
            <p:ph type="title"/>
          </p:nvPr>
        </p:nvSpPr>
        <p:spPr/>
        <p:txBody>
          <a:bodyPr/>
          <a:lstStyle/>
          <a:p>
            <a:r>
              <a:rPr lang="en-GB" dirty="0"/>
              <a:t>6. Summary and outlook</a:t>
            </a:r>
          </a:p>
        </p:txBody>
      </p:sp>
    </p:spTree>
    <p:extLst>
      <p:ext uri="{BB962C8B-B14F-4D97-AF65-F5344CB8AC3E}">
        <p14:creationId xmlns:p14="http://schemas.microsoft.com/office/powerpoint/2010/main" val="40131740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 xmlns:a16="http://schemas.microsoft.com/office/drawing/2014/main" id="{027D9D77-5711-42AF-B70A-49F6494DAF13}"/>
              </a:ext>
            </a:extLst>
          </p:cNvPr>
          <p:cNvSpPr>
            <a:spLocks noGrp="1"/>
          </p:cNvSpPr>
          <p:nvPr>
            <p:ph idx="1"/>
          </p:nvPr>
        </p:nvSpPr>
        <p:spPr>
          <a:xfrm>
            <a:off x="0" y="1481328"/>
            <a:ext cx="9396536" cy="4525963"/>
          </a:xfrm>
        </p:spPr>
        <p:txBody>
          <a:bodyPr>
            <a:normAutofit/>
          </a:bodyPr>
          <a:lstStyle/>
          <a:p>
            <a:pPr marL="109728" indent="0">
              <a:buNone/>
            </a:pPr>
            <a:r>
              <a:rPr lang="en-GB" dirty="0"/>
              <a:t>			</a:t>
            </a:r>
          </a:p>
          <a:p>
            <a:pPr marL="109728" indent="0">
              <a:buNone/>
            </a:pPr>
            <a:endParaRPr lang="en-GB" dirty="0"/>
          </a:p>
          <a:p>
            <a:pPr marL="109728" indent="0">
              <a:buNone/>
            </a:pPr>
            <a:r>
              <a:rPr lang="en-GB" dirty="0"/>
              <a:t>			         </a:t>
            </a:r>
            <a:r>
              <a:rPr lang="en-GB" sz="3200" b="1" dirty="0"/>
              <a:t>Thank you!</a:t>
            </a:r>
          </a:p>
          <a:p>
            <a:pPr marL="109728" indent="0">
              <a:buNone/>
            </a:pPr>
            <a:r>
              <a:rPr lang="en-GB" dirty="0"/>
              <a:t>			</a:t>
            </a:r>
          </a:p>
          <a:p>
            <a:pPr marL="109728" indent="0">
              <a:buNone/>
            </a:pPr>
            <a:r>
              <a:rPr lang="en-GB" sz="1800" b="1" dirty="0"/>
              <a:t>			          Contact information</a:t>
            </a:r>
          </a:p>
          <a:p>
            <a:pPr marL="109728" indent="0">
              <a:buNone/>
            </a:pPr>
            <a:endParaRPr lang="en-GB" sz="1800" b="1" dirty="0"/>
          </a:p>
          <a:p>
            <a:pPr marL="109728" indent="0">
              <a:buNone/>
            </a:pPr>
            <a:r>
              <a:rPr lang="en-GB" sz="1800" b="1" dirty="0"/>
              <a:t>Prof. </a:t>
            </a:r>
            <a:r>
              <a:rPr lang="en-GB" sz="1800" b="1" dirty="0" err="1"/>
              <a:t>Dr.</a:t>
            </a:r>
            <a:r>
              <a:rPr lang="en-GB" sz="1800" b="1" dirty="0"/>
              <a:t> Massimo </a:t>
            </a:r>
            <a:r>
              <a:rPr lang="en-GB" sz="1800" b="1" dirty="0" err="1"/>
              <a:t>Moraglio</a:t>
            </a:r>
            <a:r>
              <a:rPr lang="en-GB" sz="1800" b="1" dirty="0"/>
              <a:t>	Norman </a:t>
            </a:r>
            <a:r>
              <a:rPr lang="en-GB" sz="1800" b="1" dirty="0" err="1"/>
              <a:t>Döge</a:t>
            </a:r>
            <a:r>
              <a:rPr lang="en-GB" sz="1800" b="1" dirty="0"/>
              <a:t>		Johanna Ostendorf</a:t>
            </a:r>
          </a:p>
          <a:p>
            <a:pPr marL="109728" indent="0">
              <a:buNone/>
            </a:pPr>
            <a:r>
              <a:rPr lang="en-US" sz="1400" dirty="0">
                <a:solidFill>
                  <a:schemeClr val="dk1"/>
                </a:solidFill>
                <a:latin typeface="Arial"/>
                <a:ea typeface="Arial"/>
                <a:cs typeface="Arial"/>
                <a:sym typeface="Arial"/>
              </a:rPr>
              <a:t>Researcher and Project Leader		Researcher		Student Assistant</a:t>
            </a:r>
          </a:p>
          <a:p>
            <a:pPr marL="109728" indent="0">
              <a:buNone/>
            </a:pPr>
            <a:r>
              <a:rPr lang="en-US" sz="1400" dirty="0">
                <a:solidFill>
                  <a:schemeClr val="dk1"/>
                </a:solidFill>
                <a:latin typeface="Arial"/>
                <a:ea typeface="Arial"/>
                <a:cs typeface="Arial"/>
                <a:sym typeface="Arial"/>
                <a:hlinkClick r:id="rId2"/>
              </a:rPr>
              <a:t>massimo.moraglio@tu-berlin.de</a:t>
            </a:r>
            <a:r>
              <a:rPr lang="en-US" sz="1400" dirty="0">
                <a:solidFill>
                  <a:schemeClr val="dk1"/>
                </a:solidFill>
                <a:latin typeface="Arial"/>
                <a:ea typeface="Arial"/>
                <a:cs typeface="Arial"/>
                <a:sym typeface="Arial"/>
              </a:rPr>
              <a:t> 		</a:t>
            </a:r>
            <a:r>
              <a:rPr lang="en-US" sz="1400" dirty="0">
                <a:solidFill>
                  <a:schemeClr val="dk1"/>
                </a:solidFill>
                <a:latin typeface="Arial"/>
                <a:ea typeface="Arial"/>
                <a:cs typeface="Arial"/>
                <a:sym typeface="Arial"/>
                <a:hlinkClick r:id="rId3"/>
              </a:rPr>
              <a:t>norman.doege@tu-berlin.de</a:t>
            </a:r>
            <a:r>
              <a:rPr lang="en-US" sz="1400" dirty="0">
                <a:solidFill>
                  <a:schemeClr val="dk1"/>
                </a:solidFill>
                <a:latin typeface="Arial"/>
                <a:ea typeface="Arial"/>
                <a:cs typeface="Arial"/>
                <a:sym typeface="Arial"/>
              </a:rPr>
              <a:t> 	</a:t>
            </a:r>
            <a:r>
              <a:rPr lang="en-US" sz="1400" dirty="0">
                <a:solidFill>
                  <a:schemeClr val="dk1"/>
                </a:solidFill>
                <a:latin typeface="Arial"/>
                <a:ea typeface="Arial"/>
                <a:cs typeface="Arial"/>
                <a:sym typeface="Arial"/>
                <a:hlinkClick r:id="rId4"/>
              </a:rPr>
              <a:t>j.ostendorf@campus.tu-berlin.de</a:t>
            </a:r>
            <a:r>
              <a:rPr lang="en-US" sz="1400" dirty="0">
                <a:solidFill>
                  <a:schemeClr val="dk1"/>
                </a:solidFill>
                <a:latin typeface="Arial"/>
                <a:ea typeface="Arial"/>
                <a:cs typeface="Arial"/>
                <a:sym typeface="Arial"/>
              </a:rPr>
              <a:t> </a:t>
            </a:r>
          </a:p>
          <a:p>
            <a:pPr marL="109728" indent="0">
              <a:buNone/>
            </a:pPr>
            <a:endParaRPr lang="en-GB" sz="2000" dirty="0"/>
          </a:p>
          <a:p>
            <a:pPr marL="2238375" lvl="0" indent="-3175">
              <a:spcBef>
                <a:spcPts val="0"/>
              </a:spcBef>
              <a:buClr>
                <a:schemeClr val="dk1"/>
              </a:buClr>
              <a:buSzPct val="25000"/>
              <a:buNone/>
            </a:pPr>
            <a:r>
              <a:rPr lang="en-US" sz="2000" dirty="0">
                <a:solidFill>
                  <a:schemeClr val="dk1"/>
                </a:solidFill>
                <a:latin typeface="Arial"/>
                <a:ea typeface="Arial"/>
                <a:cs typeface="Arial"/>
                <a:sym typeface="Arial"/>
              </a:rPr>
              <a:t>		</a:t>
            </a:r>
            <a:r>
              <a:rPr lang="en-US" sz="1500" b="1" dirty="0">
                <a:solidFill>
                  <a:schemeClr val="dk1"/>
                </a:solidFill>
                <a:latin typeface="Arial"/>
                <a:ea typeface="Arial"/>
                <a:cs typeface="Arial"/>
                <a:sym typeface="Arial"/>
              </a:rPr>
              <a:t>         </a:t>
            </a:r>
            <a:r>
              <a:rPr lang="en-US" sz="1500" b="1" dirty="0" err="1">
                <a:solidFill>
                  <a:schemeClr val="dk1"/>
                </a:solidFill>
                <a:latin typeface="Arial"/>
                <a:ea typeface="Arial"/>
                <a:cs typeface="Arial"/>
                <a:sym typeface="Arial"/>
              </a:rPr>
              <a:t>Technische</a:t>
            </a:r>
            <a:r>
              <a:rPr lang="en-US" sz="1500" b="1" dirty="0">
                <a:solidFill>
                  <a:schemeClr val="dk1"/>
                </a:solidFill>
                <a:latin typeface="Arial"/>
                <a:ea typeface="Arial"/>
                <a:cs typeface="Arial"/>
                <a:sym typeface="Arial"/>
              </a:rPr>
              <a:t> Universität Berlin </a:t>
            </a:r>
          </a:p>
          <a:p>
            <a:pPr marL="2238375" lvl="0" indent="-3175">
              <a:spcBef>
                <a:spcPts val="0"/>
              </a:spcBef>
              <a:buClr>
                <a:srgbClr val="000000"/>
              </a:buClr>
              <a:buSzPct val="25000"/>
              <a:buNone/>
            </a:pPr>
            <a:r>
              <a:rPr lang="en-US" sz="1500" dirty="0">
                <a:solidFill>
                  <a:srgbClr val="000000"/>
                </a:solidFill>
                <a:latin typeface="Arial"/>
                <a:ea typeface="Arial"/>
                <a:cs typeface="Arial"/>
                <a:sym typeface="Arial"/>
              </a:rPr>
              <a:t>          	</a:t>
            </a:r>
            <a:endParaRPr lang="en-GB" sz="1500" dirty="0"/>
          </a:p>
        </p:txBody>
      </p:sp>
    </p:spTree>
    <p:extLst>
      <p:ext uri="{BB962C8B-B14F-4D97-AF65-F5344CB8AC3E}">
        <p14:creationId xmlns:p14="http://schemas.microsoft.com/office/powerpoint/2010/main" val="17989326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60775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 xmlns:a16="http://schemas.microsoft.com/office/drawing/2014/main" id="{4A52B015-2F15-4411-AA38-407CA1CFDE34}"/>
              </a:ext>
            </a:extLst>
          </p:cNvPr>
          <p:cNvSpPr>
            <a:spLocks noGrp="1"/>
          </p:cNvSpPr>
          <p:nvPr>
            <p:ph idx="1"/>
          </p:nvPr>
        </p:nvSpPr>
        <p:spPr/>
        <p:txBody>
          <a:bodyPr>
            <a:normAutofit lnSpcReduction="10000"/>
          </a:bodyPr>
          <a:lstStyle/>
          <a:p>
            <a:pPr marL="109728" indent="0">
              <a:buNone/>
            </a:pPr>
            <a:r>
              <a:rPr lang="en-GB" sz="2800" b="1" dirty="0"/>
              <a:t>Role of Political Imperatives (PIs) within WP2</a:t>
            </a:r>
          </a:p>
          <a:p>
            <a:r>
              <a:rPr lang="en-GB" sz="2800" dirty="0"/>
              <a:t>PIs shape directly (regulations) or indirectly (market rules) future policies</a:t>
            </a:r>
          </a:p>
          <a:p>
            <a:endParaRPr lang="en-GB" sz="2800" dirty="0"/>
          </a:p>
          <a:p>
            <a:endParaRPr lang="en-GB" sz="2800" dirty="0"/>
          </a:p>
          <a:p>
            <a:endParaRPr lang="en-GB" sz="2800" dirty="0"/>
          </a:p>
          <a:p>
            <a:endParaRPr lang="en-GB" sz="2800" dirty="0"/>
          </a:p>
          <a:p>
            <a:endParaRPr lang="en-GB" sz="2800" dirty="0"/>
          </a:p>
          <a:p>
            <a:pPr marL="109728" indent="0">
              <a:buNone/>
            </a:pPr>
            <a:r>
              <a:rPr lang="en-GB" sz="2800" b="1" dirty="0">
                <a:sym typeface="Wingdings" panose="05000000000000000000" pitchFamily="2" charset="2"/>
              </a:rPr>
              <a:t>Main goal </a:t>
            </a:r>
            <a:r>
              <a:rPr lang="en-GB" sz="2800" dirty="0">
                <a:sym typeface="Wingdings" panose="05000000000000000000" pitchFamily="2" charset="2"/>
              </a:rPr>
              <a:t> </a:t>
            </a:r>
            <a:r>
              <a:rPr lang="en-GB" sz="2800" b="1" dirty="0">
                <a:sym typeface="Wingdings" panose="05000000000000000000" pitchFamily="2" charset="2"/>
              </a:rPr>
              <a:t>snapshot</a:t>
            </a:r>
            <a:r>
              <a:rPr lang="en-GB" sz="2800" dirty="0">
                <a:sym typeface="Wingdings" panose="05000000000000000000" pitchFamily="2" charset="2"/>
              </a:rPr>
              <a:t> of predominant forward looking PIs </a:t>
            </a:r>
          </a:p>
          <a:p>
            <a:endParaRPr lang="en-GB" dirty="0"/>
          </a:p>
        </p:txBody>
      </p:sp>
      <p:sp>
        <p:nvSpPr>
          <p:cNvPr id="3" name="Titel 2">
            <a:extLst>
              <a:ext uri="{FF2B5EF4-FFF2-40B4-BE49-F238E27FC236}">
                <a16:creationId xmlns="" xmlns:a16="http://schemas.microsoft.com/office/drawing/2014/main" id="{6E010D18-6551-428E-9BCC-6EF5DEA3C28E}"/>
              </a:ext>
            </a:extLst>
          </p:cNvPr>
          <p:cNvSpPr>
            <a:spLocks noGrp="1"/>
          </p:cNvSpPr>
          <p:nvPr>
            <p:ph type="title"/>
          </p:nvPr>
        </p:nvSpPr>
        <p:spPr/>
        <p:txBody>
          <a:bodyPr/>
          <a:lstStyle/>
          <a:p>
            <a:r>
              <a:rPr lang="de-DE" dirty="0"/>
              <a:t>1.	</a:t>
            </a:r>
            <a:r>
              <a:rPr lang="de-DE" dirty="0" err="1"/>
              <a:t>Scope</a:t>
            </a:r>
            <a:r>
              <a:rPr lang="de-DE" dirty="0"/>
              <a:t> of T 2.3</a:t>
            </a:r>
            <a:endParaRPr lang="en-GB" dirty="0"/>
          </a:p>
        </p:txBody>
      </p:sp>
      <p:graphicFrame>
        <p:nvGraphicFramePr>
          <p:cNvPr id="4" name="Diagramm 3">
            <a:extLst>
              <a:ext uri="{FF2B5EF4-FFF2-40B4-BE49-F238E27FC236}">
                <a16:creationId xmlns="" xmlns:a16="http://schemas.microsoft.com/office/drawing/2014/main" id="{5AA08750-2B83-46A7-86B1-ADF52E699499}"/>
              </a:ext>
            </a:extLst>
          </p:cNvPr>
          <p:cNvGraphicFramePr/>
          <p:nvPr>
            <p:extLst>
              <p:ext uri="{D42A27DB-BD31-4B8C-83A1-F6EECF244321}">
                <p14:modId xmlns:p14="http://schemas.microsoft.com/office/powerpoint/2010/main" val="1503954602"/>
              </p:ext>
            </p:extLst>
          </p:nvPr>
        </p:nvGraphicFramePr>
        <p:xfrm>
          <a:off x="1331640" y="2917143"/>
          <a:ext cx="6284569" cy="10237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29170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 xmlns:a16="http://schemas.microsoft.com/office/drawing/2014/main" id="{668BDD20-11F8-40DA-BBF3-192B3C53BCF0}"/>
              </a:ext>
            </a:extLst>
          </p:cNvPr>
          <p:cNvSpPr>
            <a:spLocks noGrp="1"/>
          </p:cNvSpPr>
          <p:nvPr>
            <p:ph idx="1"/>
          </p:nvPr>
        </p:nvSpPr>
        <p:spPr/>
        <p:txBody>
          <a:bodyPr>
            <a:normAutofit/>
          </a:bodyPr>
          <a:lstStyle/>
          <a:p>
            <a:pPr marL="0" indent="0">
              <a:buNone/>
            </a:pPr>
            <a:endParaRPr lang="en-GB" sz="2800" dirty="0"/>
          </a:p>
          <a:p>
            <a:pPr marL="0" indent="0">
              <a:buNone/>
            </a:pPr>
            <a:r>
              <a:rPr lang="en-GB" sz="2800" dirty="0"/>
              <a:t>The research question is as follows</a:t>
            </a:r>
          </a:p>
          <a:p>
            <a:pPr marL="0" indent="0">
              <a:buNone/>
            </a:pPr>
            <a:endParaRPr lang="en-US" sz="2800" b="1" dirty="0"/>
          </a:p>
          <a:p>
            <a:pPr marL="0" indent="0">
              <a:buNone/>
            </a:pPr>
            <a:r>
              <a:rPr lang="en-US" sz="2800" b="1" i="1" dirty="0"/>
              <a:t>Which PIs, formulated by and to whom, are at the moment part of the worldwide political discourse or deemed as putatively relevant for the future development of the European transport sector?</a:t>
            </a:r>
            <a:endParaRPr lang="en-GB" sz="2800" b="1" i="1" dirty="0"/>
          </a:p>
          <a:p>
            <a:endParaRPr lang="en-GB" dirty="0"/>
          </a:p>
        </p:txBody>
      </p:sp>
      <p:sp>
        <p:nvSpPr>
          <p:cNvPr id="3" name="Titel 2">
            <a:extLst>
              <a:ext uri="{FF2B5EF4-FFF2-40B4-BE49-F238E27FC236}">
                <a16:creationId xmlns="" xmlns:a16="http://schemas.microsoft.com/office/drawing/2014/main" id="{282984E5-786C-4843-A28B-C075DC15341C}"/>
              </a:ext>
            </a:extLst>
          </p:cNvPr>
          <p:cNvSpPr>
            <a:spLocks noGrp="1"/>
          </p:cNvSpPr>
          <p:nvPr>
            <p:ph type="title"/>
          </p:nvPr>
        </p:nvSpPr>
        <p:spPr/>
        <p:txBody>
          <a:bodyPr/>
          <a:lstStyle/>
          <a:p>
            <a:r>
              <a:rPr lang="en-GB" dirty="0"/>
              <a:t>2. Objectives of and approach of T 2.3</a:t>
            </a:r>
          </a:p>
        </p:txBody>
      </p:sp>
    </p:spTree>
    <p:extLst>
      <p:ext uri="{BB962C8B-B14F-4D97-AF65-F5344CB8AC3E}">
        <p14:creationId xmlns:p14="http://schemas.microsoft.com/office/powerpoint/2010/main" val="10133407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 xmlns:a16="http://schemas.microsoft.com/office/drawing/2014/main" id="{E6E25626-E377-4CAB-80B9-71BA3262B11A}"/>
              </a:ext>
            </a:extLst>
          </p:cNvPr>
          <p:cNvSpPr>
            <a:spLocks noGrp="1"/>
          </p:cNvSpPr>
          <p:nvPr>
            <p:ph type="title"/>
          </p:nvPr>
        </p:nvSpPr>
        <p:spPr>
          <a:xfrm>
            <a:off x="457200" y="274638"/>
            <a:ext cx="6995120" cy="1143000"/>
          </a:xfrm>
        </p:spPr>
        <p:txBody>
          <a:bodyPr/>
          <a:lstStyle/>
          <a:p>
            <a:r>
              <a:rPr lang="en-GB" dirty="0"/>
              <a:t>2. Objectives of and approach of T 2.3</a:t>
            </a:r>
          </a:p>
        </p:txBody>
      </p:sp>
      <p:graphicFrame>
        <p:nvGraphicFramePr>
          <p:cNvPr id="4" name="Inhaltsplatzhalter 3">
            <a:extLst>
              <a:ext uri="{FF2B5EF4-FFF2-40B4-BE49-F238E27FC236}">
                <a16:creationId xmlns="" xmlns:a16="http://schemas.microsoft.com/office/drawing/2014/main" id="{E212B9D5-5A2D-4F95-858E-A406A7B4763C}"/>
              </a:ext>
            </a:extLst>
          </p:cNvPr>
          <p:cNvGraphicFramePr>
            <a:graphicFrameLocks noGrp="1"/>
          </p:cNvGraphicFramePr>
          <p:nvPr>
            <p:ph idx="1"/>
            <p:extLst>
              <p:ext uri="{D42A27DB-BD31-4B8C-83A1-F6EECF244321}">
                <p14:modId xmlns:p14="http://schemas.microsoft.com/office/powerpoint/2010/main" val="3118483033"/>
              </p:ext>
            </p:extLst>
          </p:nvPr>
        </p:nvGraphicFramePr>
        <p:xfrm>
          <a:off x="228600" y="1268760"/>
          <a:ext cx="8686800" cy="5102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Gerade Verbindung mit Pfeil 5">
            <a:extLst>
              <a:ext uri="{FF2B5EF4-FFF2-40B4-BE49-F238E27FC236}">
                <a16:creationId xmlns="" xmlns:a16="http://schemas.microsoft.com/office/drawing/2014/main" id="{438FB84C-0132-4231-BD15-DE915707C2A4}"/>
              </a:ext>
            </a:extLst>
          </p:cNvPr>
          <p:cNvCxnSpPr/>
          <p:nvPr/>
        </p:nvCxnSpPr>
        <p:spPr>
          <a:xfrm>
            <a:off x="5364088" y="2276872"/>
            <a:ext cx="576064" cy="57606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Gerade Verbindung mit Pfeil 7">
            <a:extLst>
              <a:ext uri="{FF2B5EF4-FFF2-40B4-BE49-F238E27FC236}">
                <a16:creationId xmlns="" xmlns:a16="http://schemas.microsoft.com/office/drawing/2014/main" id="{F19A4B4A-C08D-4835-B65C-99B47D2D1CD7}"/>
              </a:ext>
            </a:extLst>
          </p:cNvPr>
          <p:cNvCxnSpPr>
            <a:cxnSpLocks/>
          </p:cNvCxnSpPr>
          <p:nvPr/>
        </p:nvCxnSpPr>
        <p:spPr>
          <a:xfrm flipH="1">
            <a:off x="5516488" y="4725144"/>
            <a:ext cx="576064" cy="57606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Gerade Verbindung mit Pfeil 8">
            <a:extLst>
              <a:ext uri="{FF2B5EF4-FFF2-40B4-BE49-F238E27FC236}">
                <a16:creationId xmlns="" xmlns:a16="http://schemas.microsoft.com/office/drawing/2014/main" id="{15785222-8EE2-4952-87D9-C618A888BEDD}"/>
              </a:ext>
            </a:extLst>
          </p:cNvPr>
          <p:cNvCxnSpPr>
            <a:cxnSpLocks/>
          </p:cNvCxnSpPr>
          <p:nvPr/>
        </p:nvCxnSpPr>
        <p:spPr>
          <a:xfrm flipH="1" flipV="1">
            <a:off x="3051450" y="4797152"/>
            <a:ext cx="728463" cy="57606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5679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 xmlns:a16="http://schemas.microsoft.com/office/drawing/2014/main" id="{B9AF6898-D4AB-4D89-92EC-20F752A9FCEA}"/>
              </a:ext>
            </a:extLst>
          </p:cNvPr>
          <p:cNvSpPr>
            <a:spLocks noGrp="1"/>
          </p:cNvSpPr>
          <p:nvPr>
            <p:ph idx="1"/>
          </p:nvPr>
        </p:nvSpPr>
        <p:spPr>
          <a:xfrm>
            <a:off x="457200" y="1481329"/>
            <a:ext cx="8229600" cy="3027791"/>
          </a:xfrm>
        </p:spPr>
        <p:txBody>
          <a:bodyPr>
            <a:normAutofit fontScale="92500" lnSpcReduction="20000"/>
          </a:bodyPr>
          <a:lstStyle/>
          <a:p>
            <a:pPr marL="109728" indent="0">
              <a:buNone/>
            </a:pPr>
            <a:r>
              <a:rPr lang="en-GB" sz="2800" b="1" dirty="0"/>
              <a:t>Qualitative data analysis with </a:t>
            </a:r>
            <a:r>
              <a:rPr lang="en-GB" sz="2800" b="1" dirty="0" err="1"/>
              <a:t>Atlas.ti</a:t>
            </a:r>
            <a:endParaRPr lang="en-GB" sz="2800" b="1" dirty="0"/>
          </a:p>
          <a:p>
            <a:pPr algn="just"/>
            <a:endParaRPr lang="en-GB" sz="2800" b="1" dirty="0"/>
          </a:p>
          <a:p>
            <a:pPr marL="361950" indent="-361950" algn="just"/>
            <a:r>
              <a:rPr lang="en-GB" sz="2800" dirty="0"/>
              <a:t>Text passages containing PIs can be coded (</a:t>
            </a:r>
            <a:r>
              <a:rPr lang="en-GB" sz="2800" dirty="0">
                <a:sym typeface="Wingdings" panose="05000000000000000000" pitchFamily="2" charset="2"/>
              </a:rPr>
              <a:t> </a:t>
            </a:r>
            <a:r>
              <a:rPr lang="en-GB" sz="2800" b="1" dirty="0">
                <a:sym typeface="Wingdings" panose="05000000000000000000" pitchFamily="2" charset="2"/>
              </a:rPr>
              <a:t>categorization according to </a:t>
            </a:r>
            <a:r>
              <a:rPr lang="en-GB" sz="2800" b="1" dirty="0" err="1">
                <a:sym typeface="Wingdings" panose="05000000000000000000" pitchFamily="2" charset="2"/>
              </a:rPr>
              <a:t>Mayring</a:t>
            </a:r>
            <a:r>
              <a:rPr lang="en-GB" sz="2800" dirty="0">
                <a:sym typeface="Wingdings" panose="05000000000000000000" pitchFamily="2" charset="2"/>
              </a:rPr>
              <a:t>)</a:t>
            </a:r>
          </a:p>
          <a:p>
            <a:pPr marL="361950" indent="-361950" algn="just"/>
            <a:r>
              <a:rPr lang="en-GB" sz="2800" dirty="0">
                <a:sym typeface="Wingdings" panose="05000000000000000000" pitchFamily="2" charset="2"/>
              </a:rPr>
              <a:t>Combination of </a:t>
            </a:r>
            <a:r>
              <a:rPr lang="en-GB" sz="2800" b="1" dirty="0">
                <a:sym typeface="Wingdings" panose="05000000000000000000" pitchFamily="2" charset="2"/>
              </a:rPr>
              <a:t>deductive</a:t>
            </a:r>
            <a:r>
              <a:rPr lang="en-GB" sz="2800" dirty="0">
                <a:sym typeface="Wingdings" panose="05000000000000000000" pitchFamily="2" charset="2"/>
              </a:rPr>
              <a:t> (previously defined category set) and </a:t>
            </a:r>
            <a:r>
              <a:rPr lang="en-GB" sz="2800" b="1" dirty="0">
                <a:sym typeface="Wingdings" panose="05000000000000000000" pitchFamily="2" charset="2"/>
              </a:rPr>
              <a:t>inductive</a:t>
            </a:r>
            <a:r>
              <a:rPr lang="en-GB" sz="2800" dirty="0">
                <a:sym typeface="Wingdings" panose="05000000000000000000" pitchFamily="2" charset="2"/>
              </a:rPr>
              <a:t> (category set produced during coding process) category</a:t>
            </a:r>
          </a:p>
          <a:p>
            <a:pPr marL="361950" indent="-361950" algn="just"/>
            <a:r>
              <a:rPr lang="en-GB" sz="2800" b="1" dirty="0">
                <a:sym typeface="Wingdings" panose="05000000000000000000" pitchFamily="2" charset="2"/>
              </a:rPr>
              <a:t>Development of category system</a:t>
            </a:r>
          </a:p>
          <a:p>
            <a:endParaRPr lang="en-GB" dirty="0"/>
          </a:p>
        </p:txBody>
      </p:sp>
      <p:sp>
        <p:nvSpPr>
          <p:cNvPr id="3" name="Titel 2">
            <a:extLst>
              <a:ext uri="{FF2B5EF4-FFF2-40B4-BE49-F238E27FC236}">
                <a16:creationId xmlns="" xmlns:a16="http://schemas.microsoft.com/office/drawing/2014/main" id="{F13920AE-9695-4DEE-A922-FB4E08FDC6B0}"/>
              </a:ext>
            </a:extLst>
          </p:cNvPr>
          <p:cNvSpPr>
            <a:spLocks noGrp="1"/>
          </p:cNvSpPr>
          <p:nvPr>
            <p:ph type="title"/>
          </p:nvPr>
        </p:nvSpPr>
        <p:spPr/>
        <p:txBody>
          <a:bodyPr/>
          <a:lstStyle/>
          <a:p>
            <a:r>
              <a:rPr lang="en-GB" dirty="0"/>
              <a:t>2. Objectives and approach of T 2.3</a:t>
            </a:r>
          </a:p>
        </p:txBody>
      </p:sp>
      <p:pic>
        <p:nvPicPr>
          <p:cNvPr id="4" name="Grafik 3">
            <a:extLst>
              <a:ext uri="{FF2B5EF4-FFF2-40B4-BE49-F238E27FC236}">
                <a16:creationId xmlns="" xmlns:a16="http://schemas.microsoft.com/office/drawing/2014/main" id="{43228569-79F8-41B1-B8C0-F37DBDCC906E}"/>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2173622" y="4782750"/>
            <a:ext cx="3876197" cy="928103"/>
          </a:xfrm>
          <a:prstGeom prst="rect">
            <a:avLst/>
          </a:prstGeom>
        </p:spPr>
      </p:pic>
      <p:sp>
        <p:nvSpPr>
          <p:cNvPr id="5" name="Rechteck 4">
            <a:extLst>
              <a:ext uri="{FF2B5EF4-FFF2-40B4-BE49-F238E27FC236}">
                <a16:creationId xmlns="" xmlns:a16="http://schemas.microsoft.com/office/drawing/2014/main" id="{80A9A537-C43D-44BD-AC75-3E08070650DD}"/>
              </a:ext>
            </a:extLst>
          </p:cNvPr>
          <p:cNvSpPr/>
          <p:nvPr/>
        </p:nvSpPr>
        <p:spPr>
          <a:xfrm>
            <a:off x="2309785" y="5733256"/>
            <a:ext cx="3603872" cy="253916"/>
          </a:xfrm>
          <a:prstGeom prst="rect">
            <a:avLst/>
          </a:prstGeom>
        </p:spPr>
        <p:txBody>
          <a:bodyPr wrap="square">
            <a:spAutoFit/>
          </a:bodyPr>
          <a:lstStyle/>
          <a:p>
            <a:r>
              <a:rPr lang="en-GB" sz="1050" dirty="0"/>
              <a:t>Source: https://atlasti.com/de</a:t>
            </a:r>
          </a:p>
        </p:txBody>
      </p:sp>
    </p:spTree>
    <p:extLst>
      <p:ext uri="{BB962C8B-B14F-4D97-AF65-F5344CB8AC3E}">
        <p14:creationId xmlns:p14="http://schemas.microsoft.com/office/powerpoint/2010/main" val="30815729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descr="Balkendiagramm">
            <a:extLst>
              <a:ext uri="{FF2B5EF4-FFF2-40B4-BE49-F238E27FC236}">
                <a16:creationId xmlns="" xmlns:a16="http://schemas.microsoft.com/office/drawing/2014/main" id="{3F856AE7-6A38-4592-BF6A-C6E10E3AEF9B}"/>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6148524" y="1111743"/>
            <a:ext cx="1573618" cy="1573618"/>
          </a:xfrm>
          <a:prstGeom prst="rect">
            <a:avLst/>
          </a:prstGeom>
        </p:spPr>
      </p:pic>
      <p:sp>
        <p:nvSpPr>
          <p:cNvPr id="2" name="Inhaltsplatzhalter 1">
            <a:extLst>
              <a:ext uri="{FF2B5EF4-FFF2-40B4-BE49-F238E27FC236}">
                <a16:creationId xmlns="" xmlns:a16="http://schemas.microsoft.com/office/drawing/2014/main" id="{DECBCA1A-13EF-4A18-8352-CBFCF40E43B1}"/>
              </a:ext>
            </a:extLst>
          </p:cNvPr>
          <p:cNvSpPr>
            <a:spLocks noGrp="1"/>
          </p:cNvSpPr>
          <p:nvPr>
            <p:ph idx="1"/>
          </p:nvPr>
        </p:nvSpPr>
        <p:spPr>
          <a:xfrm>
            <a:off x="457200" y="1481329"/>
            <a:ext cx="7139136" cy="3243815"/>
          </a:xfrm>
        </p:spPr>
        <p:txBody>
          <a:bodyPr>
            <a:normAutofit fontScale="77500" lnSpcReduction="20000"/>
          </a:bodyPr>
          <a:lstStyle/>
          <a:p>
            <a:pPr marL="109728" indent="0">
              <a:buNone/>
            </a:pPr>
            <a:r>
              <a:rPr lang="en-GB" sz="2800" b="1" dirty="0"/>
              <a:t>Results</a:t>
            </a:r>
            <a:endParaRPr lang="en-GB" sz="2800" dirty="0"/>
          </a:p>
          <a:p>
            <a:pPr algn="just"/>
            <a:endParaRPr lang="en-GB" sz="2800" dirty="0"/>
          </a:p>
          <a:p>
            <a:pPr algn="just"/>
            <a:r>
              <a:rPr lang="en-GB" sz="2800" dirty="0"/>
              <a:t>Summary of the </a:t>
            </a:r>
            <a:r>
              <a:rPr lang="en-GB" sz="2800" b="1" dirty="0"/>
              <a:t>results in tabular form</a:t>
            </a:r>
          </a:p>
          <a:p>
            <a:pPr algn="just"/>
            <a:r>
              <a:rPr lang="en-US" sz="2800" dirty="0"/>
              <a:t>Identification of the </a:t>
            </a:r>
            <a:r>
              <a:rPr lang="en-US" sz="2800" b="1" dirty="0"/>
              <a:t>most frequent PIs </a:t>
            </a:r>
          </a:p>
          <a:p>
            <a:pPr algn="just"/>
            <a:r>
              <a:rPr lang="en-US" sz="2800" dirty="0"/>
              <a:t>Since literature is read in its entirety, </a:t>
            </a:r>
            <a:r>
              <a:rPr lang="en-US" sz="2800" b="1" dirty="0"/>
              <a:t>PIs beyond the mainstream </a:t>
            </a:r>
            <a:r>
              <a:rPr lang="en-US" sz="2800" dirty="0"/>
              <a:t>will also be recognizable, which may suggest alternative paths </a:t>
            </a:r>
          </a:p>
          <a:p>
            <a:pPr algn="just"/>
            <a:r>
              <a:rPr lang="en-US" sz="2800" b="1" dirty="0"/>
              <a:t>Comparative analysis </a:t>
            </a:r>
            <a:r>
              <a:rPr lang="en-US" sz="2800" dirty="0">
                <a:sym typeface="Wingdings" panose="05000000000000000000" pitchFamily="2" charset="2"/>
              </a:rPr>
              <a:t> which demands/claims to the political sphere are already part of the intentions formulated by the political sphere</a:t>
            </a:r>
          </a:p>
          <a:p>
            <a:endParaRPr lang="en-US" sz="2800" dirty="0">
              <a:sym typeface="Wingdings" panose="05000000000000000000" pitchFamily="2" charset="2"/>
            </a:endParaRPr>
          </a:p>
          <a:p>
            <a:endParaRPr lang="en-GB" dirty="0"/>
          </a:p>
        </p:txBody>
      </p:sp>
      <p:sp>
        <p:nvSpPr>
          <p:cNvPr id="3" name="Titel 2">
            <a:extLst>
              <a:ext uri="{FF2B5EF4-FFF2-40B4-BE49-F238E27FC236}">
                <a16:creationId xmlns="" xmlns:a16="http://schemas.microsoft.com/office/drawing/2014/main" id="{8A3A7622-9BDA-45A5-AE6E-6640793FE3A7}"/>
              </a:ext>
            </a:extLst>
          </p:cNvPr>
          <p:cNvSpPr>
            <a:spLocks noGrp="1"/>
          </p:cNvSpPr>
          <p:nvPr>
            <p:ph type="title"/>
          </p:nvPr>
        </p:nvSpPr>
        <p:spPr/>
        <p:txBody>
          <a:bodyPr/>
          <a:lstStyle/>
          <a:p>
            <a:r>
              <a:rPr lang="en-GB" dirty="0"/>
              <a:t>2. Objectives and approach of T 2.3</a:t>
            </a:r>
          </a:p>
        </p:txBody>
      </p:sp>
      <p:pic>
        <p:nvPicPr>
          <p:cNvPr id="4" name="Grafik 3">
            <a:extLst>
              <a:ext uri="{FF2B5EF4-FFF2-40B4-BE49-F238E27FC236}">
                <a16:creationId xmlns="" xmlns:a16="http://schemas.microsoft.com/office/drawing/2014/main" id="{6232C869-494D-484D-A130-B5CE628C9395}"/>
              </a:ext>
            </a:extLst>
          </p:cNvPr>
          <p:cNvPicPr>
            <a:picLocks noChangeAspect="1"/>
          </p:cNvPicPr>
          <p:nvPr/>
        </p:nvPicPr>
        <p:blipFill>
          <a:blip r:embed="rId4"/>
          <a:stretch>
            <a:fillRect/>
          </a:stretch>
        </p:blipFill>
        <p:spPr>
          <a:xfrm>
            <a:off x="1176226" y="4616303"/>
            <a:ext cx="6515100" cy="1219200"/>
          </a:xfrm>
          <a:prstGeom prst="rect">
            <a:avLst/>
          </a:prstGeom>
        </p:spPr>
      </p:pic>
      <p:sp>
        <p:nvSpPr>
          <p:cNvPr id="5" name="Rechteck 4">
            <a:extLst>
              <a:ext uri="{FF2B5EF4-FFF2-40B4-BE49-F238E27FC236}">
                <a16:creationId xmlns="" xmlns:a16="http://schemas.microsoft.com/office/drawing/2014/main" id="{C5E33BD5-B5AB-4D71-827C-DE8732C9FE55}"/>
              </a:ext>
            </a:extLst>
          </p:cNvPr>
          <p:cNvSpPr/>
          <p:nvPr/>
        </p:nvSpPr>
        <p:spPr>
          <a:xfrm>
            <a:off x="1924269" y="5835503"/>
            <a:ext cx="4204997" cy="369332"/>
          </a:xfrm>
          <a:prstGeom prst="rect">
            <a:avLst/>
          </a:prstGeom>
        </p:spPr>
        <p:txBody>
          <a:bodyPr wrap="none">
            <a:spAutoFit/>
          </a:bodyPr>
          <a:lstStyle/>
          <a:p>
            <a:r>
              <a:rPr lang="en-GB" b="1" dirty="0"/>
              <a:t>Column headers of the results table</a:t>
            </a:r>
          </a:p>
        </p:txBody>
      </p:sp>
      <p:pic>
        <p:nvPicPr>
          <p:cNvPr id="7" name="Grafik 6" descr="Lupe">
            <a:extLst>
              <a:ext uri="{FF2B5EF4-FFF2-40B4-BE49-F238E27FC236}">
                <a16:creationId xmlns="" xmlns:a16="http://schemas.microsoft.com/office/drawing/2014/main" id="{EAA734D5-C464-4F88-B48B-EDF457464C24}"/>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6660232" y="1566403"/>
            <a:ext cx="1350587" cy="1350587"/>
          </a:xfrm>
          <a:prstGeom prst="rect">
            <a:avLst/>
          </a:prstGeom>
        </p:spPr>
      </p:pic>
    </p:spTree>
    <p:extLst>
      <p:ext uri="{BB962C8B-B14F-4D97-AF65-F5344CB8AC3E}">
        <p14:creationId xmlns:p14="http://schemas.microsoft.com/office/powerpoint/2010/main" val="17614621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 xmlns:a16="http://schemas.microsoft.com/office/drawing/2014/main" id="{02175524-F90B-4F25-94F3-4568AB5CFA52}"/>
              </a:ext>
            </a:extLst>
          </p:cNvPr>
          <p:cNvSpPr>
            <a:spLocks noGrp="1"/>
          </p:cNvSpPr>
          <p:nvPr>
            <p:ph idx="1"/>
          </p:nvPr>
        </p:nvSpPr>
        <p:spPr>
          <a:xfrm>
            <a:off x="395536" y="1268760"/>
            <a:ext cx="8229600" cy="4525963"/>
          </a:xfrm>
        </p:spPr>
        <p:txBody>
          <a:bodyPr/>
          <a:lstStyle/>
          <a:p>
            <a:pPr marL="109728" indent="0">
              <a:buNone/>
            </a:pPr>
            <a:r>
              <a:rPr lang="en-GB" sz="2800" b="1" dirty="0"/>
              <a:t>PIs as 1. Demand 	(</a:t>
            </a:r>
            <a:r>
              <a:rPr lang="en-GB" sz="2800" b="1" i="1" dirty="0"/>
              <a:t>we need …</a:t>
            </a:r>
            <a:r>
              <a:rPr lang="en-GB" sz="2800" b="1" dirty="0"/>
              <a:t>)</a:t>
            </a:r>
          </a:p>
          <a:p>
            <a:pPr marL="109728" indent="0">
              <a:buNone/>
            </a:pPr>
            <a:r>
              <a:rPr lang="en-GB" sz="2800" b="1" dirty="0"/>
              <a:t>	PIs as 2. Intention 	(</a:t>
            </a:r>
            <a:r>
              <a:rPr lang="en-GB" sz="2800" b="1" i="1" dirty="0"/>
              <a:t>we will …</a:t>
            </a:r>
            <a:r>
              <a:rPr lang="en-GB" sz="2800" b="1" dirty="0"/>
              <a:t>)</a:t>
            </a:r>
          </a:p>
          <a:p>
            <a:endParaRPr lang="en-GB" dirty="0"/>
          </a:p>
        </p:txBody>
      </p:sp>
      <p:sp>
        <p:nvSpPr>
          <p:cNvPr id="3" name="Titel 2">
            <a:extLst>
              <a:ext uri="{FF2B5EF4-FFF2-40B4-BE49-F238E27FC236}">
                <a16:creationId xmlns="" xmlns:a16="http://schemas.microsoft.com/office/drawing/2014/main" id="{3302404C-DA40-4322-8F7D-119AE765000B}"/>
              </a:ext>
            </a:extLst>
          </p:cNvPr>
          <p:cNvSpPr>
            <a:spLocks noGrp="1"/>
          </p:cNvSpPr>
          <p:nvPr>
            <p:ph type="title"/>
          </p:nvPr>
        </p:nvSpPr>
        <p:spPr/>
        <p:txBody>
          <a:bodyPr/>
          <a:lstStyle/>
          <a:p>
            <a:r>
              <a:rPr lang="en-GB" dirty="0"/>
              <a:t>3. Defining the term “Political Imperative”</a:t>
            </a:r>
          </a:p>
        </p:txBody>
      </p:sp>
      <p:sp>
        <p:nvSpPr>
          <p:cNvPr id="5" name="Ellipse 4">
            <a:extLst>
              <a:ext uri="{FF2B5EF4-FFF2-40B4-BE49-F238E27FC236}">
                <a16:creationId xmlns="" xmlns:a16="http://schemas.microsoft.com/office/drawing/2014/main" id="{40245775-8B30-4E68-8043-125784ABE668}"/>
              </a:ext>
            </a:extLst>
          </p:cNvPr>
          <p:cNvSpPr/>
          <p:nvPr/>
        </p:nvSpPr>
        <p:spPr>
          <a:xfrm>
            <a:off x="3995936" y="3861048"/>
            <a:ext cx="1368152" cy="86409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4" name="Grafik 3">
            <a:extLst>
              <a:ext uri="{FF2B5EF4-FFF2-40B4-BE49-F238E27FC236}">
                <a16:creationId xmlns="" xmlns:a16="http://schemas.microsoft.com/office/drawing/2014/main" id="{3D5D063B-2DB0-4DEE-8ED1-E2AAC547B5E0}"/>
              </a:ext>
            </a:extLst>
          </p:cNvPr>
          <p:cNvPicPr>
            <a:picLocks noChangeAspect="1"/>
          </p:cNvPicPr>
          <p:nvPr/>
        </p:nvPicPr>
        <p:blipFill>
          <a:blip r:embed="rId2"/>
          <a:stretch>
            <a:fillRect/>
          </a:stretch>
        </p:blipFill>
        <p:spPr>
          <a:xfrm>
            <a:off x="641413" y="2312008"/>
            <a:ext cx="7861173" cy="3962175"/>
          </a:xfrm>
          <a:prstGeom prst="rect">
            <a:avLst/>
          </a:prstGeom>
        </p:spPr>
      </p:pic>
    </p:spTree>
    <p:extLst>
      <p:ext uri="{BB962C8B-B14F-4D97-AF65-F5344CB8AC3E}">
        <p14:creationId xmlns:p14="http://schemas.microsoft.com/office/powerpoint/2010/main" val="23965277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 xmlns:a16="http://schemas.microsoft.com/office/drawing/2014/main" id="{13EE43A8-74AB-48F6-9477-FD6917CB7C19}"/>
              </a:ext>
            </a:extLst>
          </p:cNvPr>
          <p:cNvSpPr>
            <a:spLocks noGrp="1"/>
          </p:cNvSpPr>
          <p:nvPr>
            <p:ph idx="1"/>
          </p:nvPr>
        </p:nvSpPr>
        <p:spPr>
          <a:xfrm>
            <a:off x="457200" y="1844825"/>
            <a:ext cx="8229600" cy="1584175"/>
          </a:xfrm>
        </p:spPr>
        <p:txBody>
          <a:bodyPr>
            <a:normAutofit fontScale="55000" lnSpcReduction="20000"/>
          </a:bodyPr>
          <a:lstStyle/>
          <a:p>
            <a:pPr marL="109728" indent="0">
              <a:buNone/>
            </a:pPr>
            <a:r>
              <a:rPr lang="en-GB" sz="2800" b="1" dirty="0"/>
              <a:t>Results</a:t>
            </a:r>
          </a:p>
          <a:p>
            <a:endParaRPr lang="en-GB" sz="2800" b="1" dirty="0"/>
          </a:p>
          <a:p>
            <a:pPr marL="285750" indent="-285750">
              <a:buFont typeface="Wingdings" panose="05000000000000000000" pitchFamily="2" charset="2"/>
              <a:buChar char="à"/>
            </a:pPr>
            <a:r>
              <a:rPr lang="en-GB" sz="2800" b="1" dirty="0"/>
              <a:t>135 sources </a:t>
            </a:r>
            <a:r>
              <a:rPr lang="en-GB" sz="2800" dirty="0"/>
              <a:t>for political imperatives have been collected</a:t>
            </a:r>
          </a:p>
          <a:p>
            <a:pPr marL="285750" indent="-285750">
              <a:buFont typeface="Wingdings" panose="05000000000000000000" pitchFamily="2" charset="2"/>
              <a:buChar char="à"/>
            </a:pPr>
            <a:r>
              <a:rPr lang="en-GB" sz="2800" dirty="0"/>
              <a:t>Around </a:t>
            </a:r>
            <a:r>
              <a:rPr lang="en-GB" sz="2800" b="1" dirty="0"/>
              <a:t>7,920 pages </a:t>
            </a:r>
            <a:r>
              <a:rPr lang="en-GB" sz="2800" dirty="0"/>
              <a:t>of information</a:t>
            </a:r>
          </a:p>
          <a:p>
            <a:pPr marL="285750" indent="-285750">
              <a:buFont typeface="Wingdings" panose="05000000000000000000" pitchFamily="2" charset="2"/>
              <a:buChar char="à"/>
            </a:pPr>
            <a:endParaRPr lang="en-US" sz="2800" dirty="0"/>
          </a:p>
          <a:p>
            <a:pPr marL="0" indent="0">
              <a:buNone/>
            </a:pPr>
            <a:r>
              <a:rPr lang="en-US" sz="2800" b="1" dirty="0"/>
              <a:t>Relative distribution of material delivering stakeholders by stakeholder group</a:t>
            </a:r>
            <a:endParaRPr lang="en-GB" sz="2800" b="1" dirty="0"/>
          </a:p>
          <a:p>
            <a:pPr marL="0" indent="0"/>
            <a:endParaRPr lang="en-GB" sz="2800" dirty="0"/>
          </a:p>
          <a:p>
            <a:endParaRPr lang="en-GB" sz="2800" b="1" dirty="0"/>
          </a:p>
          <a:p>
            <a:endParaRPr lang="en-GB" dirty="0"/>
          </a:p>
        </p:txBody>
      </p:sp>
      <p:sp>
        <p:nvSpPr>
          <p:cNvPr id="3" name="Titel 2">
            <a:extLst>
              <a:ext uri="{FF2B5EF4-FFF2-40B4-BE49-F238E27FC236}">
                <a16:creationId xmlns="" xmlns:a16="http://schemas.microsoft.com/office/drawing/2014/main" id="{541F6769-7B02-4CF7-92A5-EFDD3216587E}"/>
              </a:ext>
            </a:extLst>
          </p:cNvPr>
          <p:cNvSpPr>
            <a:spLocks noGrp="1"/>
          </p:cNvSpPr>
          <p:nvPr>
            <p:ph type="title"/>
          </p:nvPr>
        </p:nvSpPr>
        <p:spPr>
          <a:xfrm>
            <a:off x="457200" y="476672"/>
            <a:ext cx="8003232" cy="1004656"/>
          </a:xfrm>
        </p:spPr>
        <p:txBody>
          <a:bodyPr/>
          <a:lstStyle/>
          <a:p>
            <a:r>
              <a:rPr lang="en-GB" dirty="0"/>
              <a:t>4. </a:t>
            </a:r>
            <a:r>
              <a:rPr lang="en-US" dirty="0"/>
              <a:t>Stakeholder Analysis and compilation of political             imperatives in the transport sector</a:t>
            </a:r>
            <a:endParaRPr lang="en-GB" dirty="0"/>
          </a:p>
        </p:txBody>
      </p:sp>
      <p:pic>
        <p:nvPicPr>
          <p:cNvPr id="4" name="Grafik 3">
            <a:extLst>
              <a:ext uri="{FF2B5EF4-FFF2-40B4-BE49-F238E27FC236}">
                <a16:creationId xmlns="" xmlns:a16="http://schemas.microsoft.com/office/drawing/2014/main" id="{F7B8068C-EA7C-4395-AD04-BF38BE61D4DE}"/>
              </a:ext>
            </a:extLst>
          </p:cNvPr>
          <p:cNvPicPr>
            <a:picLocks noChangeAspect="1"/>
          </p:cNvPicPr>
          <p:nvPr/>
        </p:nvPicPr>
        <p:blipFill rotWithShape="1">
          <a:blip r:embed="rId2"/>
          <a:srcRect t="8526" r="671"/>
          <a:stretch/>
        </p:blipFill>
        <p:spPr>
          <a:xfrm>
            <a:off x="827584" y="3429000"/>
            <a:ext cx="6839606" cy="2506817"/>
          </a:xfrm>
          <a:prstGeom prst="rect">
            <a:avLst/>
          </a:prstGeom>
        </p:spPr>
      </p:pic>
    </p:spTree>
    <p:extLst>
      <p:ext uri="{BB962C8B-B14F-4D97-AF65-F5344CB8AC3E}">
        <p14:creationId xmlns:p14="http://schemas.microsoft.com/office/powerpoint/2010/main" val="22599220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 xmlns:a16="http://schemas.microsoft.com/office/drawing/2014/main" id="{D7D9F429-4E0D-4667-AED6-59ECADE86FF0}"/>
              </a:ext>
            </a:extLst>
          </p:cNvPr>
          <p:cNvSpPr>
            <a:spLocks noGrp="1"/>
          </p:cNvSpPr>
          <p:nvPr>
            <p:ph idx="1"/>
          </p:nvPr>
        </p:nvSpPr>
        <p:spPr>
          <a:xfrm>
            <a:off x="457200" y="1916832"/>
            <a:ext cx="8229600" cy="792088"/>
          </a:xfrm>
        </p:spPr>
        <p:txBody>
          <a:bodyPr>
            <a:normAutofit fontScale="55000" lnSpcReduction="20000"/>
          </a:bodyPr>
          <a:lstStyle/>
          <a:p>
            <a:pPr marL="109728" indent="0">
              <a:buNone/>
            </a:pPr>
            <a:r>
              <a:rPr lang="en-GB" sz="2800" b="1" dirty="0"/>
              <a:t>Results</a:t>
            </a:r>
          </a:p>
          <a:p>
            <a:pPr marL="109728" indent="0">
              <a:buNone/>
            </a:pPr>
            <a:endParaRPr lang="en-GB" sz="2800" b="1" dirty="0"/>
          </a:p>
          <a:p>
            <a:pPr marL="109728" indent="0">
              <a:buNone/>
            </a:pPr>
            <a:r>
              <a:rPr lang="en-GB" sz="2800" b="1" dirty="0"/>
              <a:t>Demands Frequency 13 - 45</a:t>
            </a:r>
          </a:p>
          <a:p>
            <a:pPr marL="109728" indent="0">
              <a:buNone/>
            </a:pPr>
            <a:endParaRPr lang="en-GB" sz="2800" b="1" dirty="0"/>
          </a:p>
          <a:p>
            <a:endParaRPr lang="en-GB" dirty="0"/>
          </a:p>
        </p:txBody>
      </p:sp>
      <p:sp>
        <p:nvSpPr>
          <p:cNvPr id="3" name="Titel 2">
            <a:extLst>
              <a:ext uri="{FF2B5EF4-FFF2-40B4-BE49-F238E27FC236}">
                <a16:creationId xmlns="" xmlns:a16="http://schemas.microsoft.com/office/drawing/2014/main" id="{F799C50E-6EF3-4098-9C2A-69A042381D99}"/>
              </a:ext>
            </a:extLst>
          </p:cNvPr>
          <p:cNvSpPr>
            <a:spLocks noGrp="1"/>
          </p:cNvSpPr>
          <p:nvPr>
            <p:ph type="title"/>
          </p:nvPr>
        </p:nvSpPr>
        <p:spPr>
          <a:xfrm>
            <a:off x="457200" y="476672"/>
            <a:ext cx="8003232" cy="940966"/>
          </a:xfrm>
        </p:spPr>
        <p:txBody>
          <a:bodyPr/>
          <a:lstStyle/>
          <a:p>
            <a:r>
              <a:rPr lang="en-GB" dirty="0"/>
              <a:t>4. </a:t>
            </a:r>
            <a:r>
              <a:rPr lang="en-US" dirty="0"/>
              <a:t>Stakeholder Analysis and compilation of political             imperatives in the transport sector</a:t>
            </a:r>
            <a:endParaRPr lang="en-GB" dirty="0"/>
          </a:p>
        </p:txBody>
      </p:sp>
      <p:pic>
        <p:nvPicPr>
          <p:cNvPr id="4" name="Grafik 3">
            <a:extLst>
              <a:ext uri="{FF2B5EF4-FFF2-40B4-BE49-F238E27FC236}">
                <a16:creationId xmlns="" xmlns:a16="http://schemas.microsoft.com/office/drawing/2014/main" id="{D0D9C964-1DE7-4A31-99A1-DDDAFD125E70}"/>
              </a:ext>
            </a:extLst>
          </p:cNvPr>
          <p:cNvPicPr>
            <a:picLocks noChangeAspect="1"/>
          </p:cNvPicPr>
          <p:nvPr/>
        </p:nvPicPr>
        <p:blipFill>
          <a:blip r:embed="rId2"/>
          <a:stretch>
            <a:fillRect/>
          </a:stretch>
        </p:blipFill>
        <p:spPr>
          <a:xfrm>
            <a:off x="1187624" y="2708921"/>
            <a:ext cx="6552728" cy="3406094"/>
          </a:xfrm>
          <a:prstGeom prst="rect">
            <a:avLst/>
          </a:prstGeom>
        </p:spPr>
      </p:pic>
    </p:spTree>
    <p:extLst>
      <p:ext uri="{BB962C8B-B14F-4D97-AF65-F5344CB8AC3E}">
        <p14:creationId xmlns:p14="http://schemas.microsoft.com/office/powerpoint/2010/main" val="29094157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668</Words>
  <Application>Microsoft Office PowerPoint</Application>
  <PresentationFormat>Bildschirmpräsentation (4:3)</PresentationFormat>
  <Paragraphs>128</Paragraphs>
  <Slides>17</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17</vt:i4>
      </vt:variant>
    </vt:vector>
  </HeadingPairs>
  <TitlesOfParts>
    <vt:vector size="24" baseType="lpstr">
      <vt:lpstr>Arial</vt:lpstr>
      <vt:lpstr>Calibri</vt:lpstr>
      <vt:lpstr>Lucida Sans Unicode</vt:lpstr>
      <vt:lpstr>Verdana</vt:lpstr>
      <vt:lpstr>Wingdings</vt:lpstr>
      <vt:lpstr>Wingdings 2</vt:lpstr>
      <vt:lpstr>Concourse</vt:lpstr>
      <vt:lpstr>  INTEND – INtentify future Transport  rEsearch NeeDs </vt:lpstr>
      <vt:lpstr>1. Scope of T 2.3</vt:lpstr>
      <vt:lpstr>2. Objectives of and approach of T 2.3</vt:lpstr>
      <vt:lpstr>2. Objectives of and approach of T 2.3</vt:lpstr>
      <vt:lpstr>2. Objectives and approach of T 2.3</vt:lpstr>
      <vt:lpstr>2. Objectives and approach of T 2.3</vt:lpstr>
      <vt:lpstr>3. Defining the term “Political Imperative”</vt:lpstr>
      <vt:lpstr>4. Stakeholder Analysis and compilation of political             imperatives in the transport sector</vt:lpstr>
      <vt:lpstr>4. Stakeholder Analysis and compilation of political             imperatives in the transport sector</vt:lpstr>
      <vt:lpstr>4. Stakeholder Analysis and compilation of political             imperatives in the transport sector</vt:lpstr>
      <vt:lpstr>5. Identification of predominant/ game-changing political imperatives</vt:lpstr>
      <vt:lpstr>5. Identification of predominant/ game-changing political imperatives</vt:lpstr>
      <vt:lpstr>6. Summary and outlook</vt:lpstr>
      <vt:lpstr>6. Summary and outlook</vt:lpstr>
      <vt:lpstr>6. Summary and outlook</vt:lpstr>
      <vt:lpstr>PowerPoint-Präsentation</vt:lpstr>
      <vt:lpstr>PowerPoint-Präsentation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Nikos Anastasiadis</dc:creator>
  <cp:lastModifiedBy>Moraglio</cp:lastModifiedBy>
  <cp:revision>69</cp:revision>
  <cp:lastPrinted>2018-09-11T09:36:43Z</cp:lastPrinted>
  <dcterms:created xsi:type="dcterms:W3CDTF">2018-07-26T12:36:56Z</dcterms:created>
  <dcterms:modified xsi:type="dcterms:W3CDTF">2018-09-13T07:01:37Z</dcterms:modified>
</cp:coreProperties>
</file>